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257" r:id="rId2"/>
    <p:sldId id="285" r:id="rId3"/>
    <p:sldId id="258" r:id="rId4"/>
    <p:sldId id="260" r:id="rId5"/>
    <p:sldId id="261" r:id="rId6"/>
    <p:sldId id="262" r:id="rId7"/>
    <p:sldId id="259" r:id="rId8"/>
    <p:sldId id="263" r:id="rId9"/>
    <p:sldId id="266" r:id="rId10"/>
    <p:sldId id="300" r:id="rId11"/>
    <p:sldId id="264" r:id="rId12"/>
    <p:sldId id="267" r:id="rId13"/>
    <p:sldId id="270" r:id="rId14"/>
    <p:sldId id="268" r:id="rId15"/>
    <p:sldId id="271" r:id="rId16"/>
    <p:sldId id="269" r:id="rId17"/>
    <p:sldId id="272" r:id="rId18"/>
    <p:sldId id="273" r:id="rId19"/>
    <p:sldId id="274" r:id="rId20"/>
    <p:sldId id="275" r:id="rId21"/>
    <p:sldId id="280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7" r:id="rId41"/>
    <p:sldId id="299" r:id="rId42"/>
    <p:sldId id="298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8"/>
    <p:restoredTop sz="94629"/>
  </p:normalViewPr>
  <p:slideViewPr>
    <p:cSldViewPr snapToGrid="0">
      <p:cViewPr>
        <p:scale>
          <a:sx n="100" d="100"/>
          <a:sy n="100" d="100"/>
        </p:scale>
        <p:origin x="1320" y="336"/>
      </p:cViewPr>
      <p:guideLst/>
    </p:cSldViewPr>
  </p:slideViewPr>
  <p:outlineViewPr>
    <p:cViewPr>
      <p:scale>
        <a:sx n="33" d="100"/>
        <a:sy n="33" d="100"/>
      </p:scale>
      <p:origin x="0" y="-27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34.75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341 13 8603,'3'-6'2609,"0"1"-58,-2 4 57,-1 0-1476,5 3-502,-3 0 272,4 3-542,-3-1 2709,7 9-2619,-4-4 539,11 29-899,-11-21-3302,7 42 3212,-11-35-216,0 18 1,-2 2 215,0-15 0,4 48 0,0-60 0,21 13 0,-10-25 90,48-17-90,-36 0 0,18-12 0,2-3-90,-9 4 90,2-1 0,-2 2 0,-10 7 0,16 3-90,-34 12 0,8 10 90,-17-3 2864,-6 17-2864,1-14-270,-22 32 180,12-24-360,-15 17 0,-2 1 180,6-8-495,-23 25 1,-1 3 404,13-16-1196,-14 15 0,1 0 1286,13-15-1156,-17 15 1,0 2 1245,13-15-765,2-4 1,-7 8 0,8-9 854,5-6-384,-9 8 1,3-3 653,21-22 657,-22 12-837,29-22 1333,-8 1-1243,16-6 2807,1-2-2807,1 1 1883,8-6-1883,-3 3 1504,18-12-1414,-12 9 630,40-24-630,-29 19 224,25-12 1,3-1-225,-10 8 90,33-15 0,2-1-270,-22 11 30,0-2 0,11-5 0,-11 4 60,0 0-90,22-15 0,-4 2-90,-33 16 45,2-3 0,-4 1-45,-21 13-809,2-11 539,-15 18-1889,-22 0 1709,8 6-3417,-40 9 3057,32-6 900,-32 5 0,36-7 0,-10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38.10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56 11311,'4'5'2518,"0"-1"-1888,1-3 89,1-1 1,1-2 359,10-5-809,-5 2 540,28-11-630,-14 8-90,36-9-90,-33 11 0,22 2 0,-36 6-1204,6 1 1204,-13 1 90,4 10-90,-10 15 0,2-8 90,-24 28-90,10-33 0,-31 37 90,27-35 180,-33 40-180,33-39 180,-15 23-90,23-28-90,2 4 0,7-11 0,18-4-90,-7-5 0,38-16 0,-31 10-90,47-21-90,-45 19-990,16-4 811,-30 14-1,-5 4-90,-8 3 844,-5 4-934,0-1 0,-4 3-629,-3 3 359,4-4 810,-29 24 0,22-21 0,-18 14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38.33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0 349 9512,'8'5'3328,"1"-2"-2339,2-1-359,3-3 89,2-2 91,2-2-91,3-3 181,23-14-540,-14 7 269,14-10 1,7-3-315,-8 4 0,0 0-315,-2 1 0,0 0 0,10-5 0,-7 4-180,-19 10-720,16-11 451,-29 17-4049,-4-8 3329,-8 10 1169,-10-12 0,4 12 0,-8-3 0,6 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38.58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134 0 18237,'3'10'1619,"-1"6"-1260,-2-3-89,0 6 450,-1 7-360,-1-3-1,0 10 721,-7 36-900,4-28 0,-3 24 0,0 0-180,3-21-372,0 0 0,1-4 372,2-16-90,0 7 0,1-10-1889,-2 22 1260,1-27-4228,-5 13 3867,1-25-3327,-14 0 4407,10-5 0,-8 0 0,9 2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38.90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6 101 11041,'-3'5'3238,"1"0"-2609,2-2 1,0 0 450,3-1-901,0 0 181,1-1 720,16-4-901,-7 1 451,31-10-3932,-22 6 3482,16-6-1909,31-11 1819,-32 11-254,19-2 0,3 2 884,-4 6-43,4 4 0,3 3-452,-13 5 0,-3 1 1394,36 6-1529,-31 7 0,-7 3-90,-22-8 2287,22 20-2197,-39-23 2972,-3-7-3422,-1 1 365,-6-13-545,0 1-90,-2-5-269,1 3-91,0-1-269,-1-1-2609,-6-12 2519,4 9 1349,-7-21 0,11 18 0,-3-9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40.96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433 0 10771,'-1'8'2608,"-1"-1"-1708,1 0-1,2-1 541,4 1-181,13 1-1079,-4-2 719,45-2-719,-33-4 0,22-3 0,2-2-180,-16 1 45,10-3 0,-1 1-45,-22 2 90,18-2-90,-32 5 90,-11 11 0,-4-4-90,-47 35 0,28-23-45,-25 20 0,-2 1 45,15-9-90,-2 3 0,-9 6 0,9-5 90,-2 2-90,3-1 0,-9 7 0,9-6 90,-7 7 0,0 0 0,3-2 0,13-11 0,-10 11 0,30-29 0,-10 17 0,16-19 450,-9 27-360,10-24 0,-3 14 269,1-5-179,2-8-90,-2 8 90,3-6 0,0-6 90,2 17-270,2-18 0,5 13 0,-3-18 180,10 10-90,-7-9 180,14 16-180,-14-14 0,16 17-90,-15-17 0,13 11 0,-16-15 0,7 3 0,-10-6 89,2 1-89,-9-1 0,3 0-89,-6 0 89,6-1 0,0 1 0,0-1 0,11-1 0,-2-2 0,6 0 0,6-9 0,-1 0 0,31-24 0,-19 14-1696,28-17 0,2-1 1696,-12 10 0,1 1 0,10-6 0,-8 5-74,19-8 74,2 2 0,-1 1 0,-5 6 0,2 7 0,-4 4 0,-21 11-1122,14 4 0,-2 3 1122,-22 6-260,21 13 1,0 3 259,-19-4 0,11 9 0,-2 0 0,-20-8 1716,35 31-1716,-39-31 60,16 15-60,-22-10 90,-8-9 3272,-3 28-2642,-26 4-630,7-6 0,-25 17-90,21-33 0,-32 28 0,26-27-2085,-36 24 2085,44-36-1001,-32 19 1001,37-24-270,-18 8 0,23-13-1889,-13 0 1710,15-4-817,-14-12 96,15 6-2428,-15-24 2339,14 17 1787,-9-18 1,8 18-1,-2-6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41.21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23 0 18237,'1'9'1439,"0"1"-810,-3 2-269,0-2-90,0 6 360,-2 10-540,1-10 90,-4 29-180,5-27-1620,0 28 901,2-34-3149,1 9 2789,0-19 1079,6-17 0,-4 6 0,6-12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41.43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12210,'17'2'5217,"-2"3"-4587,-6 2-1,-2 3 1,-3 0 1259,4 21-1349,-4-9 629,1 29 0,-1 4-899,-2-4-997,-2 9 1,0 15-1,0-12 817,-2 8-30,0-11 0,1 11 0,0-13 610,1-6-940,3 6 0,0-4-89,1-27-4768,3 10 3597,-7-38 181,-1-9-3238,-4-22 2518,2 9 2069,-2-17 0,1 13 0,1-2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43.20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14009,'6'6'2069,"0"-2"-1529,1-2-1,14 0-269,-5-1 90,20 2-180,-6-2 0,48 0-180,-37-1 0,7 1 0,-3 1 0,-24 0-450,20 4 270,-35-3-4921,-12 13 4471,-2-8-3552,-38 24 3462,25-19-1205,-40 25 1925,36-23 0,-16 10 0,17-10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43.40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17 336 11400,'-7'11'3778,"0"4"-2878,5-7-271,1 1-269,8-9-90,6-4-90,1-1 360,25-11-360,-14 5 44,27-10 1,4-3-135,-7 4-610,16-7 0,2 0 520,-6 2 0,9 0 0,-1 1 0,-6 2-1509,-2 2 1,-6 4 1508,-30 9-829,22-9 469,-38 11-2608,-4-10 2159,-9 9 994,-28-15 1,17 14-1,-17-8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43.66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49 0 15988,'4'12'1439,"0"0"-1079,-4 2 90,1 3-1,-1 4 991,-2 31-1171,1-17 181,-2 25 360,-2-4-451,2-12-1470,-4 22 0,0 4 1201,1-10-639,0-5 0,0 9 0,1-12 369,2-7-1220,0 9 0,2-6 771,3-29-361,1 11-89,-1-29-2429,2-10 4912,0 1-1404,10-33 0,-8 18 0,6-22 0,-6 20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35.01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647 1 15718,'6'6'1169,"-1"1"-719,-2 0-90,0 1 90,0 3 269,1 9 181,-2 7 809,-7 42-1260,0-23 361,-11 21 0,-4 1-720,2-16-891,-4 1 1,-6 10-1,3-10 801,-4 0-210,-2-4 0,-7 9 1,6-11-241,-3-3-1754,-19 13 0,-2-6 855,21-26-1754,-17 3 0,0-4 3103,21-17 0,-25 6 0,39-13 0,1-1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43.87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68 0 11670,'4'12'2879,"-2"1"-1980,-1 1 900,-2 15-989,0-3-91,0 12 405,-1 6 1,-1 1-585,0 8-515,-1 19 0,0 1 335,1-11-121,1 1 1,1 13 0,-1-12 48,2 9-468,0-9 0,1 10 1,0-17-361,1-17-1664,1 5 1,-5-6-5443,-13-30 7646,5 8 0,-9-25 0,11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44.08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2 18057,'11'-1'359,"-1"0"-359,-1 2 90,1-1-90,1 1 0,1 0 0,1 1 0,0 0-1709,17 10 990,-15-5-4048,12 25 3147,-24-18 1620,-1 13 0,-6-14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44.64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148 1 11221,'0'7'2158,"0"-1"-1348,1-2-270,2 1-91,0-2 361,5 1-630,-2-2 0,4 0 359,13 0-449,-10 0 180,32 8-270,-30-5 360,24 22-270,-32-15-90,6 14 90,-13-13 0,-1 1-3392,-1 0 3302,0 2 90,-6 19 0,3 12-90,0-8 0,18 14 0,2-39 0,27 13 0,-18-19 0,33 5 0,-37-8 0,22 11 0,-34-10 0,2 8 0,-25 12 0,4-12 0,-28 25 0,20-25 0,-47 21 0,39-23 0,-17 4 0,0-1 0,17-8 0,-14 6 0,0 0-90,17-4 180,-47 22-90,52-21 3482,-23 16-3482,36-19 269,0 5-179,9-8 810,21 3-720,-11-6 989,38 2-449,-16-4-91,9 1 1,3-1-360,4 1 89,26 4 1,2 1-687,-16 1 386,5 2 1,15 2 0,-12-1-60,6 2 0,-22-4 0,14 2 0,1-1 0,-14-2 0,25 1-315,-24-5 0,14-1 1,0-2-1,-14 0-1060,25-6-177,-25-1 1,13-4-1,1-1 1,-15 2 112,22-9 1439,-12 1 0,10-5 0,-13 4-233,-6-2 1,-8 2 0,-2 1 0,-13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7.21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899 26 10141,'5'-5'2879,"0"-1"-2070,1 1-179,-1 1 1169,4 0-1439,-2 3 89,3 1-179,-4 2 1169,6 21-1079,-7-9 1349,2 68-1439,-8-48 179,-1 22 1,-2 1-180,-2-8-180,-2 7 0,0 0-90,1-12 0,-9 33 0,8-56 90,-9 14-90,6-19-450,-25 6 270,20-17-899,-40 5 719,33-8-1966,-19-3 1,-1-2 2055,10 0-832,-21-6 0,0-1 1012,19 3-154,-10-3 0,1 0 244,18 6-223,-32-8 223,43 8 1962,-14-8-1962,27 7 2215,12-13-2305,9 4-179,40-23 179,-22 15-270,10-3 0,0 0 1007,-3 4-1157,8-3 0,13-6 1,-9 5 329,11-5 0,-1 2 0,13-4 0,-15 7-346,-11 7 481,2-1 0,-4 7 481,-20 21 1093,-27 44-899,-16 2 89,-26 12 1,-9 0-830,21-32 1,-3 1 446,-8 8 0,-9 9 1,-1 2-1,6-8-677,-5 3 0,-1 1 452,-2 3 0,-8 7 1,-1 1-1,9-10-67,1-2 0,2-3-15,-7 7 0,-5 4 0,9-10-30,-4 3-90,-9 4 0,3-3-89,21-21-1216,-2-5 1,5-8 765,26-19-1568,5-25 1208,13 10 989,35-49 0,-23 39 0,21-27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7.53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 1 11311,'3'6'2158,"0"-1"-1438,-2-1-180,0-2-91,1 0-89,-2 0-90,2 2 0,0 0 0,1-1 719,3 7-719,-2-3 989,7 19-899,-7-12 2069,2 67-2070,-6-45 316,-4 36 0,-2 3-585,0-25-45,-3 29 0,0-2-45,4-32-45,0 10 0,1-4 45,3-27-1889,3 14 1259,-1-34-2338,5-18 2248,-3-1-2608,6-46 2339,-5 32-707,3-19 0,1-3 1696,-1 9 0,7-36 0,-7 39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7.89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174 66 9602,'14'-10'4227,"13"-5"-3687,-10 6-90,10-3-91,-6 5 1,-6 2-180,6-1 809,9 4-899,-14 3 1350,25 18-4563,-30-6 3483,8 15 90,-16-11 539,-3 21-629,0-11 539,-4 20 1,-2 4-360,0 6-542,0-5 0,0-1 182,0 1 3211,2-2-3211,2-4 0,1 6-90,2 5 0,2 1-45,-3-2 0,1 3-45,5 23 0,1-8 0,-2-27 0,1 23 0,-1-1 0,-2-28 0,-1 15 0,-1-2 0,0-25 0,-3 38 0,2-54-90,-5 9 90,2-21-85,-15-10-185,10 2 0,-9-7-90,10 8 0,0-2-90,-1 0-2338,-21-27 1439,6 4-91,-6-11 1,0-3 720,0-3-1020,2 0 0,-3-9 0,3 7-1653,-4-14 3392,-2 0 0,3 2 0,8 14 0,0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8.08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25 204 11131,'-14'-20'5666,"3"4"-5576,12 13 90,2 1 90,2 0 360,9-3-360,-4 1 629,38-14-719,-26 9-3302,52-18 3212,-47 17-1086,15-5 0,0 1 996,-14 4-90,39-12-2249,-32 10 1800,-7 4-181,-6 1-4497,-32 25 3508,3-9 1709,-10 15 0,7-12 0,0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8.2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 42 10231,'-1'12'2789,"0"-2"-5906,2-1 3747,1-1 1194,1-3-745,4 0-187,0-3 278,33-10-990,-14-1-90,38-17-90,-36 12-540,21-13-1709,-39 23 3009,4-1-1659,-21 13 89,-5 2 810,-10 11 0,7-7 0,-9 9 0,11-9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8.39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4 228 11580,'-2'14'2879,"1"0"-2160,1-2 271,2-2-271,1-2-89,2-3 90,5 0-541,0-2 451,34-13-720,-21 2-2596,15-13 1,1-2 1876,-9 1-2688,21-19 0,2-2 3497,-10 8 0,-1 1 0,-1 0 0,-3 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9.1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 11760,'7'-2'2429,"1"1"-1799,-3 0 629,4 3-899,-3 0 179,9 6-359,-7-3 270,18 14-450,-13-9-90,11 11-90,-16-14-270,-1 2-989,-12-4 720,0-2-1710,-14 3 1529,7-2-449,-9 1 1349,6 0 0,0 0 0,-2 1 0,-1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35.38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13020,'7'2'3058,"-1"1"-2069,-2-1 181,1 1-181,1 0-179,1 3 809,11 14-1080,-5-6 1170,40 49-1529,-30-35-45,16 20 0,0-1-135,-14-16-45,9 9 0,-1-1-225,-13-17-1349,11 15 720,-23-29-3958,-14-4 2068,-4-9-603,-12-13 3392,9 3 0,-1-9 0,8 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9.43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6774,'6'6'2429,"0"1"634,-1-2-2343,1 1 1038,4 6-1398,-2-1-1,2 5 1120,0 6-1119,-4-3-195,1 20 1,-2 5 104,-2-6-204,-2 24 1,-1 1 23,-3-22-1097,-2 20 0,1 0 1007,2-24-592,1 7 1,2-5 141,2-25-1455,11-1 916,-8-16-4215,22-34 5204,-17 18 0,11-21 0,-13 22 0,-1-1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0.03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433 194 2669,'14'-7'2698,"1"-2"113,2 0-2271,0 0 1598,2-2-1418,14-4-450,-6 2 959,24-9-959,-18 10 134,24-7 1,4 1-315,-11 4 0,19-3 0,0 3 2696,-26 9-2696,25 6-90,-47 4 0,-19 25 0,-19-10 0,-15 11 0,-4 0 0,-8 3-2725,-20 12 2725,32-26 0,9-5-603,-46 29 603,33-21 0,-19 15 0,-1 1 0,14-7-990,3 0 1,2-1 989,10-4 180,-2 13-180,25-29 2069,6 7-2069,8-19 603,6-2-513,15-8-90,-7 0 3392,26-14-3392,-26 12 0,20-9 0,-32 17 0,12-3 0,-20 10 0,-2 6 0,-4-2 0,-6 14 0,4-13 0,0 11 0,6-15 0,28-5 0,-15-3 0,38-17 0,-35 13 0,22-12 0,-32 17 179,-5 13-89,-11 1 990,-40 47-451,15-22-224,-5 9 0,-1 0-225,4-4 45,2-1 0,1-1-135,-5 3-46,-2 2 1,-2 0-45,-4 4-315,-14 8 1,0-3 44,17-18-945,-18 7 1,2-5 495,28-23-2969,-38-14 2698,56-11 990,-13-59 0,21 40 0,-1-32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0.23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8 11311,'8'-2'2608,"0"-1"-7639,0 2 5661,1 0 1678,2 0-779,28 8-489,-17-3-321,37 12-539,-37-8-1998,43 19 1818,-43-16 1561,37 24-1830,-45-25-2584,20 18 1863,-24-21-4677,13 8 5667,-19-13 0,4 0 0,-8-2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0.40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7 0 12840,'-4'10'2968,"1"-1"-1979,3-4-269,2-1-90,1-1-271,2-1 1,22 3-360,-11-2-90,53 3-1349,-18-7-180,15 1-2672,-20-2 3391,-21-1 900,13-3 0,-17 1 0,15-4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0.84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104 78 13289,'26'-9'4498,"-4"2"-3869,-1-2-5929,-3 1 5570,2 1-1078,0 0 1078,2 0 1783,38-5-1963,-34 7 90,32-2-180,-50 12 89,-7 11-89,-7-4 0,-52 43 0,26-30 0,-10 6 0,0-2 0,10-11 0,-41 16 0,48-23 2084,-32 13-2084,34-14 3294,7 0-2664,22-2 386,8-5-836,12 2 90,-10-2 180,40 8-450,-26-4 0,22 7 0,2 1 0,-18-2 0,23 10 0,-1 1 0,-21-7-417,33 15 417,-46-22 0,16 7-90,-16-7-2069,26 13 1440,-35-15-4318,2 8 4047,-19-14-3777,-22 3 4767,11-5 0,-12-1 0,12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1.0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18 11850,'20'11'5577,"-8"-2"-5577,13-12 0,-4-2 0,4-1 0,0 0-90,-2 1-90,-8 1-2968,16-2 2249,-19 3 899,-2 9 0,-19 0 0,-10 7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1.35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1 113 10861,'0'7'2338,"0"0"-1528,2-2-270,2-3 89,2-1-179,1-2-180,3-2 629,46-23-989,-29 12 405,21-10 0,1-1-225,-21 12 630,45-14-540,-53 25 1619,22 25-1530,-32-7-1592,4 61 1683,-14-45-409,-3 16 0,0-2 139,0-15-45,0 10 0,2 2-45,5 7 0,-1 5-716,1-19 716,-4-24 2408,-5 1-2678,1-6 0,-5 4 332,-1-7-602,2-2-1439,-15-2 1169,10-2-3417,-31-23 3237,26 11-3687,-43-41 4677,38 33 0,-20-20 0,22 22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1.66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48 117 11940,'-13'15'2699,"2"0"-1980,1-2 91,2-1-181,3-2 361,5 5-900,3-7 180,19 2-180,-8-11 0,49-16-180,-29 4-90,5-3 0,-1 0 0,-3 0-225,20-5 0,0 0 315,-9 6 90,29-7 0,0 2-90,-25 9-180,21 0 1,4 2-1,-2 5-90,4 3 0,-1 2 360,-6 3 360,-1 6 0,0 8 539,-28 4 1,-3 3-585,7 2 0,-3 1-136,9 24 181,-42 0-360,-10-33-450,-5 19 91,1-27-181,-3 2-1799,-5-3 1440,3-6 899,-16-1 0,16-4 0,-9-4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2.95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498 1 12390,'-5'0'2518,"1"-1"-629,4 1-1079,-2 2-720,1-1-90,-1 3 90,3-1-90,4 3 0,-1-3 360,21 11-270,-15-10 179,19 8-179,-20-9 0,3 2 90,-7-2-90,-2 0 90,-2 0 630,-6 9-541,1-5 271,-27 29-450,15-20 45,-18 16 0,-2 2-45,8-10-45,-21 19 0,-2 3-45,16-15 0,-10 10 0,0-1 0,15-12-315,-10 9 0,0 0-45,11-11-1844,-4 5 1,4-5 1124,21-18-2969,13-8 4048,9-10 0,13-9 0,-10 8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3.14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 11041,'54'51'6026,"-16"-17"-5756,-17-1 450,-11-8-450,-3-5 89,2 8 901,-3 26-4113,-4-9 3213,-1 17-90,-4-21 173,-6 17 0,-2 1-353,3-12-385,-5 24 1,3-7 204,7-43-989,2 20-91,5-38 1122,5-8-1032,-2-7-3417,15-38 3417,-11 24 1080,17-46 0,-17 41 0,5-18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35.78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6 15448,'7'-3'2699,"-2"0"-1530,-1 4-539,-1 0-181,1 3 631,4 5-181,2 5 361,12 23-1081,-7-12 91,24 47-180,-25-45-90,12 26 0,-8-11-360,4 3-449,-3-3-2519,0-14 1979,-15-24-3958,1-25 4047,-3 10 1260,2-23 0,-1 16 0,1-5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3.36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0 318 8792,'15'-13'4587,"6"-5"-3777,-4 5-91,6-3-89,-5 5 629,11-4-1169,-6 4 495,17-3 0,2 0-405,-2 3 89,24-4 1,8 1-45,-17 7 0,0 2-180,1-2 0,-1-1-45,-7 4 0,-5 0-810,0-5 451,-27 3-181,8-4-90,-20 4-1169,-1-3-1889,-5-12 2249,-1 6 1439,-3-7 0,1 12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3.78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40 9 12930,'8'0'2248,"-1"0"-1168,2-3-810,-2 2-91,4-2-89,1 2 90,-2 1 900,18 5-810,-16-2 989,18 20-899,-23-13 1349,1 34-1350,-9-27-2671,-13 42 2492,6-35-748,-4 17 0,1 2 658,3-9-457,-1 21 1,1 1 366,5-13 74,1 5 1,0 12-1,1 2 46,1 3 0,0 2 0,0 0-90,-1-3 0,1 1 0,0 3 22,-1-2 0,0 4 0,1-2 0,-1-11-52,0-8 0,0-4 45,-1 29 0,1-5-45,0-16 0,1 15-239,1-20 1,0-1 238,0 5 69,2 9 1,0-1-70,-1-24 0,2 24-67,-1-25-113,-2-16 1148,-1 4-1327,-2-22 126,-9-32-487,4 12-4948,-14-59 4588,13 41-40,-6-34 1,0-5 1119,4 14 0,-1-1 0,0 2 0,1 9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3.99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493 1 13020,'-9'14'3687,"2"-1"-2337,3-1-901,0-2-89,-1 5 1259,-10 22-629,-1-4 269,-20 37-899,12-29-46,-5 4 1,-2-1-225,3-6-45,-16 16 0,-2-2-45,13-18-45,-11 9 0,-1-7-3103,15-32 1259,-5 6 540,27-30 180,17-4-3689,25-32 3239,-13 21 771,21-29 0,-18 31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4.18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11041,'27'-1'2788,"0"1"-2158,-2 2 89,0 0 91,-1 2 449,22 10-1079,-16-4 449,16 9 1,1 1-450,-10-2 225,22 9 0,1 1-225,-12-6-2306,0-1 0,-2 0 2126,-8-5-25,18 7-514,-38-12-1800,1 6 1440,-20-10-2070,-21 1 990,1-5 1979,-13 3 0,8-2 0,-1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4.36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24 94 9886,'-8'13'3868,"1"-2"-1859,2-1-930,2-1 333,2-1 387,9 0-1448,0-4 459,44-6-631,-26-1 181,25-9 0,2-1-450,-16 2-2375,16-7 0,-2 1 1566,-21 6-4060,40-14 3610,-50 17 90,12-5 1259,-14 5 0,-5 1 0,4-2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5.81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32 83 11850,'3'8'2249,"0"0"-1619,-3-1-181,0 1 271,-1 1-270,0 2 89,-3 8-269,0-4 900,-8 38-991,7-28 271,-5 36-360,9-41 540,13 31-540,-4-34 449,38 22-449,-25-32 45,22-6 0,3-4-135,-11-5 45,11-5 0,2-4-45,8-7-90,-10 1 0,-1 0 0,9-4-90,0-4 180,-40 21-269,-3 1-451,-1-2-1169,-7-6 1439,-2 5-1349,-27-13 1350,12 17-1890,-46-24 1709,37 18-1066,-12-10 0,1-2 1696,12 4 0,-16-20 0,23 22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6.04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14 128 9422,'19'-69'7016,"-7"24"-6027,9 31-719,-13 18 90,2 5 359,-4 5-269,-2 0 90,0 6-2493,-2 24 2403,-2-13 203,-5 46 0,-3 6-473,1-13-23,1-12 1,-3 16-1,1 1 1,1-14-113,1-16 0,1-1 15,-3 28 0,-1 12 0,1-11-16,4-24 1,1-1-45,1 12 0,0 6 0,0-8 0,1-15 0,1-2-90,4 30 1,1-9-91,0-36-90,7 18-360,-8-39-4227,4-24 6433,-4 6-7692,6-60 4496,-7 42 1836,4-34 0,-5 35 0,1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6.98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441 80 14009,'-4'-2'2698,"1"1"-1978,3 1-540,6-2-90,-2 0 0,6-1 90,10-3-90,-6 1-90,34-12 0,-25 9 180,56-15-90,-56 18 539,28 0-269,-46 11 1979,-13 41-1980,2-25 271,-8 19 0,0 1-450,4-12 0,-7 24 179,3 9-359,7-27-1561,-1 17 0,1 0 1561,3-12-764,1 17 1,0 0 763,2-15-194,0 19 0,1 0 194,0-21 0,1 13 0,0-3 0,0-25-174,2 31 174,-2-47 1729,-6 2-1909,1-16 204,-22-20-653,13 11-2789,-44-40 2788,35 32-1576,-14-11 1,-1 1 1935,9 9-545,-12-5 1,-2 2 814,10 8-149,-17 0 1,-1 3 598,17 8 221,-11 2 1,3 3-492,21 1 2987,-8-1-3077,31-2 90,46-23-180,-3 6 45,16-7 0,3 1 1515,4-1-1560,-13 8 0,9-2 0,-10 4 0,6 1 0,21-1 0,-3 5 0,-34 10 0,6 6 0,-1 4 0,-16 5 0,21 26 90,-39-19 1395,-4 25-1485,-14-31 407,-16 29-407,7-28 0,-12 15 90,10-19-90,-20 15 213,10-9-213,-15 9 0,-3 1 90,3-2 90,-9 5 0,-13 6 0,9-5-90,-6 5-1011,4-4 0,-10 7 1,12-7 1010,7-4-410,-3 3 0,4-2 230,22-15 270,7 1-180,22-18 90,51-24-90,-26 12 0,36-19 0,4-2 0,-20 11 0,-4 2 0,10-4 0,-11 5-375,-5 5 375,31-11 0,-22 14 0,-11 6-90,33-2 90,-39 7 133,32 7-762,-51-2-567,16 3 387,-31-5 809,-13 9 0,4-3 0,-10 7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17.41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 1 11041,'-1'8'2788,"0"0"-2068,0 0 89,2 0 181,-1 0-451,2 0 361,0 5-450,-1-1 899,4 19-809,-3-13 1528,2 52-1708,-4-40 90,-2 21 0,-1 0-450,-1-17 45,-2 14 0,1-1-45,2-22 90,2 27-90,4-43 0,11-10-90,-6-7-180,18-40 180,-16 27-135,6-17 0,3-2 135,-1 5-90,22-36 180,-19 41-90,29-22 90,-27 32 0,12-3 0,3 3 0,-5 10 0,30-2 90,-38 16 0,1 6 540,-1 28-360,-13-8 89,5 27-179,-21-16 0,-26 31-180,11-32-225,-13 3 0,-2-4-224,12-21-6271,-48 18 5280,48-34-7375,-44-10 8815,46 1 0,-16-8 0,30 6 0,1-1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59.41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 34 12390,'0'-9'2249,"0"0"-1710,1 4 181,0 1-270,0 1-91,1 0 91,3 2 1079,8 16-1259,-5-5 1439,6 48-1349,-12-33 269,-3 22 1,-1 2-450,-2-15-45,-2 9 0,-1-1-135,2-15 90,-9 41-90,9-44-1079,-1 29 539,7-44-3328,13-4 2879,-5-12-4228,30-42 3598,-23 25 1619,17-26 0,-20 26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36.06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41 14009,'3'6'3058,"2"-3"-2518,0-3-180,4-3-90,-1 0-1,2-1 91,2-1 1079,30-10-1259,-20 8 1349,47-6 91,-43 36-1441,6-9 1,-25 20 180,-22 3-270,4-12 180,-12 21 0,-2 1-180,6-11-45,-6 12 0,1-2 45,14-25-90,-1 27 0,13-37-90,15 8-90,-7-19-1529,27-12 719,-22 1-5756,36-43 5307,-32 29 1439,7-11 0,2-1 0,-6 7 0,13-17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59.88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76 6904,'12'-8'5127,"2"6"-2962,-5 2-1715,1 8 1029,-8 5-1119,0-2 90,1 6 767,-1 3-857,0-3-70,2 52-20,-2-38-910,-2 22 1,-1-1 729,-1-20-326,-3 11 0,-1-1 326,1-17-319,-8 38 229,9-46 1606,-2 17-1695,5-29 1275,12-12-1635,-5-1-1530,32-48 1619,-20 29-90,16-26 0,1-3 271,-9 16-918,15-18 0,0 1 1097,-12 22-782,12-8 1,1 1 781,-11 17-490,14-6 0,1 2 490,-8 12-175,38-11 354,-47 23 2101,22 8-1920,-32 4 360,13 10-361,-22-6 1620,-5 29-1619,-6-20 224,-13 25 1,-3 3-495,0-11 905,-1 2 0,-2 0-905,-5 3-90,5-10 1952,-6 9-1952,-18 22 90,20-29-135,-8 11 0,1-2 45,13-19-989,-27 28 449,34-45-2389,-17-4 410,17-12-1828,-10-22 2728,14 13 1619,0-10 0,7 14 0,0-2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0.06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14 11400,'12'-7'4228,"-1"0"-2789,-2 7-899,-2 1-90,3 3 1079,6 8-900,-4-3 1080,28 25-1259,-21-16 224,23 22 1,5 5-585,-4-7-90,11 9 0,0-3-90,-14-15-899,31 10 359,-47-29-4677,28 11 3958,-36-16 1349,9 1 0,-23-6 0,0-1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0.34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0 140 14099,'9'5'2698,"0"-1"-2158,1-3 0,3-1-1,2 0 361,13 0-360,-4-1-1,11 0 91,6-1-270,-7 0 314,24-4 1,4 0-585,-11 1-90,1-1 0,2-1-1079,11-7 539,-35 7-180,23-6-719,-41 5-540,-3 0 900,-3 3-3149,-6-14 3329,-3 13 899,-6-14 0,2 14 0,-3-2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0.53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263 1 12570,'-1'6'2608,"0"1"-1708,3-4-181,0 1 1,0 0-270,-1 1 1259,3 16-1259,-2-8 809,-1 40-899,-3-27 44,-8 23 1,-3 2-315,1-10-135,-10 22 0,-3 3-1574,-3-5-90,7-16 0,-1-4 720,-1-3-361,4-22-808,8-15 1078,2-2-1888,-9-3 2120,7 0 0,-5-2 0,4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0.82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 83 11400,'-7'7'2519,"3"0"-1889,3-4-1,1 1 181,2-1 89,3 1-179,5 0 1079,31 4-1439,-14-5 179,21-4 1,3-3-270,-5-2 119,7-3 1,14-4 0,-9 1-637,15-3 381,-20 4 1,14-2 0,1 0 0,-9 4-45,-5 2 0,-1 2 30,24 1 0,9 1 0,-11 2-75,-26 3 0,-1 4 15,13 9 0,6 6 0,-12-2 30,-3 7-90,7 18 0,-6 2 0,-34-17-540,15 44-4047,-35-65 449,0-1 4138,-11-52 0,3 9 0,1-12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2.86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23 160 10249,'-8'8'3328,"2"-2"-1184,0 0-1785,4-4-61,1 0-298,5-2 149,1 0 31,29-13-180,-17 5 90,46-23-90,-40 18 0,47-29 0,-48 28 360,30-22-270,-42 29 270,5-5-90,-14 11 449,-1 8-539,0-3 990,-2 33-901,1-20 361,1 60-450,1-47-1606,3 19 0,0 2 1516,0-13-237,2 20 0,0 2 236,-2-14 1,2 23 0,0 1-90,-3-23 0,1 8 0,-1-2 90,-2-23-90,0 14 0,-2 1 0,0-24 0,-7 24-539,-17-38 359,9 2 2528,-30-24-2438,31 7-90,-29-29 180,31 23 978,-18-35-978,24 33 0,-3-42 0,12 37-90,9-37 90,-3 33-810,14-23 1,3-3 90,-2 5-1350,11-13 0,10-15 0,-5 12-746,4-6 2815,-8 16 0,5-8 0,-6 11 0,-1 2 0,10-11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3.14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11 129 12030,'-6'9'2878,"2"0"-2068,3-5 90,1 1-361,1-2 271,4 1-450,4 1 89,23 1-269,-9-2-45,19-4 0,3-2-135,-8-1-180,24-8 0,2-3-539,-13-3 44,-3 0 0,-2 0-944,-7-3-1079,-1-6 1079,-22 10 1619,-5 0 0,-9 6 0,-2 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3.61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695 52 5400,'-5'-11'2429,"0"0"621,0 2-2421,0 2 1684,-2 0-1773,2 3 170,-3 1 460,-4 9-811,3 0 3077,-21 25-3167,15-13 675,-10 20 1,-1 2-585,7-7 135,-8 24 0,1 2-495,11-19 134,2 21 1,3 0-135,10-25 0,4 32 90,24-25-90,-11-20 90,46 26-90,-35-37-1741,16 1 0,2-3 1741,-16-5-90,43 3-89,-56-5-811,-1 6 270,-23 1-629,-31 14 989,11-10-45,-16 8 1,-1-1 224,8-5 0,-25 12 0,-1-1 90,19-8 90,-22 10 0,1 1 0,20-9-129,6-3 0,-1 1 129,-18 9 3265,23-11-3175,-38 20 0,52-26 719,21 4-629,16-17 360,65-11-181,-19-2 1,9-2 0,3-2-453,-34 8 0,3 0 273,22-5 0,10-2 0,-12 3-90,6 0-90,-8 2 0,10-1 0,-13 3 0,-8 2-630,12-1 0,-6 0 181,-33 5-2058,12-5 618,-41 7-3058,-24-7 3238,9 5 1709,-14-3 0,19 5 0,0 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3.88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313 0 13020,'-5'1'2158,"1"0"-1258,4 0-540,0 3-1,0-1-269,2 3 90,0 0 90,0 0 360,2 7 1888,10 46-2068,-7-23 674,4 34 1,-2 5-855,-5-17-1101,-2 11 0,-2 15 0,-1-11 831,-3 9 45,-1-24 0,-1 14 0,-1-1 0,1-14-217,-3 20 172,1-17 0,-2 9 0,3-14 0,0-10 0,-5 27-90,1-32 0,4-20-2519,-23 7 810,11-32-719,-17-10 1348,16-3-5396,-31-39 6566,27 30 776,-22-28 0,29 34 0,-1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04.07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12120,'10'5'3058,"0"0"-2158,0-1-91,2-2 720,8 2-1259,-4-1-90,7 1-180,-5 2 90,24 8-270,-18-6-3418,33 18 2699,-40-17-270,11 7 1169,-14-12 0,-5-3 0,4-1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36.73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136 0 12390,'-4'8'2429,"1"-2"-361,5-4-1798,1-2-90,2-1 90,5 0-90,4-2 539,24 2-539,-15 1 720,30 12-630,-36-2 1439,19 38-1260,-27-25 181,-5 20 0,-2 2-450,-7-14-90,-9 19 0,-3-1-90,3-19 44,-13 14 1,-1 0-45,2-12 0,-4 2 0,0-1-89,5-8-181,-17 10 0,28-27-2968,-20-8 2248,23-7-4766,-12-51 4676,20 29 1080,1-14 0,2-1 0,3 11 0,2-19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46.43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 11760,'0'12'2879,"-1"0"-1980,2 0 181,2 0 539,6 4 449,17 14-1258,-1-1-1652,5 0 1,0 0 1021,-1-1-874,4 4 1,-2-1 693,-14-13-394,19 31 34,-29-35-2788,2 19 2159,-8-25-2034,-6-4 2034,4-11 1604,-3-20 0,5 11 1,0-10-1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46.81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0 218 11760,'12'-2'2429,"0"-1"-1799,-2 1 179,2-2-89,1 0 539,31-8-809,-16 6 629,48-8-719,-42 10 359,24 6 1,2 2-630,-20 2 135,9 4 0,-6 4-45,-31-2 719,-11 35-719,-9-26 90,-18 15 0,-4-1-270,4-11 45,-21 9 0,-1-1-45,15-14 0,-18 8 0,0-2 0,20-10 45,-10 3 0,3-2-45,20-8 0,-13 5 90,30-11-90,20-8 0,-6 1 0,33-12-90,-26 8-630,45-27-90,-32 14-359,0-4 0,0-2 449,-10 3 1,4-10-1620,-15-7 1709,-7 18-1708,-10-55 1708,-2 52-1066,-8-14 0,-2 0 1696,3 15 0,-13-22 0,15 27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47.05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462 82 9152,'0'-36'5667,"3"1"-4138,3 24 90,10 12-1349,-5 5 89,4 13 271,-5 2-270,-2-3 1169,6 49-1169,-9-30 539,-4 36 1,-3 6-630,-4-16-1221,-4 3 0,-3 16 0,1-14 1041,-5 3-60,2-6 0,-3 11 0,3-14-30,1-7-45,-2 17 0,1-4 45,8-36-1169,-9 38 719,11-57-1889,-16 6 1710,10-18-2250,-31-11 1350,13-1-1080,-16-8 1,-3-2 2608,4 1 0,5 2 0,1 2 0,12 8 0,-1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47.51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81 440 10141,'-13'12'2699,"-1"0"-1800,3-1-359,1-2 0,1-1-181,2-1 271,-1 0-450,4-3 90,0 0-90,5-2 539,30-16-179,22-14-360,-12 7 0,2-1-1191,27-16 1101,-6 5 90,-25 15 0,9-2 0,3 0-180,8-3 45,-6 3 0,-2 1-45,-3 4 90,0-1-90,0 0 45,12-3 0,3-1-45,14-6 0,-4 2 0,-4 0 0,-17 6 0,-3-1-37,-17 5 37,-14 6 0,5-3-90,-15 5 0,-5 3-270,-20 4 1366,4 2-1276,-47 23 270,36-14-45,-17 14 0,0 2 135,14-7 45,-15 18 0,-1 3 225,6 1 44,-5 11 1,1 1-135,5-3-135,11-15 0,2 1 225,-7 13-49,8-10 229,-6 19 0,1 3-361,4-9-1190,5-2 1,-4 11-1,6-12 1011,3-3-375,-1 15 1,2-3 374,8-30-974,2 31 704,3-52-1708,4-1 718,-3-18 1683,6-26-1053,-3 13-1618,8-40 1528,-6 33 1024,4-19-304,4-11-558,-4 20 0,7-25 0,-6 28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47.81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1 118 10951,'53'-37'5127,"13"-5"-4767,-44 31-91,14-6 91,-22 13-90,-2 0 90,0 1 719,6 4-719,-8 0 1889,11 21-1799,-15-9 1438,0 54-1708,-7-37 135,-5 24 0,-2 3-225,2-17 45,-4 28 0,1 1-135,4-23 90,0 27 0,1 1-90,2-27 0,2 22 0,0-2 0,1-28 0,1 9 0,0-3 0,-1-22 0,1 25-90,-1-37-270,0 5 180,-3-15-1709,-9-12 1259,3 4-3777,-25-33 3418,20 22-1665,-12-22 1,0-3 1034,7 9 1444,-17-38 1,21 40 0,0-1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48.50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332 118 11760,'-9'-4'2609,"2"0"-1080,1-2-809,2 2-361,2-1 91,5 0-270,0 0 450,50-22-630,-29 16-1651,21-5 0,1 0 1651,-17 10 0,21-3-311,-17 12 311,-14 1 0,7 3 180,-12 13-90,-8-8 270,-13 36-360,-2-29 90,-13 19 3194,11-24-3150,-19 13 1,-2 2-45,6-6 135,-13 13 0,3-2-45,23-20 508,-7 9-778,18-16 90,4-5 90,28-5 0,9-7-90,5 1 0,29-9 0,-50 14-180,32-3 180,-45 9-719,-1 7 539,-11-3-1169,-30 19 1079,16-14 0,-20 12-90,20-14-179,-9 6 89,4-3-899,-37 19 1079,28-15-315,-22 11 0,-2 1 585,13-7 315,-21 14 0,-1 1 135,18-9-46,2 1 1,2-2-405,16-9 540,-2 2-540,23-16 270,16-7-180,-3 0-3122,40-18 3122,-27 11-1090,21-8 1,3-1 1089,-10 3-308,34-14 1,4-3 217,-11 3-762,6-1 1,-2 1 671,-14 5 331,-7 6 0,-2 3-331,-13 5 1534,22 9-1354,-46 10 810,-30 49-810,3-30-352,-16 17 0,-3 1 442,9-14 715,-24 19 0,-3-2-805,16-18-606,-18 10 0,1-5 605,24-18-251,-8 0 0,1-3 162,9-7 738,-21-4-1098,35-7-1856,1-24 1407,16 16 1545,14-34 1,-4 32-1,9-14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48.69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3838,'32'10'3149,"0"1"-182,13 7-1707,-11-3 1329,11 5-790,10 7-211,-20-9-734,15 6 1,0 1-765,-17-9-90,39 21 0,-58-28 2234,-2 3-2504,-11-7-378,-25-1-701,9-5 0,-14-1-4138,-3-14 4138,15 4 1349,-11-12 0,21 6 0,0-2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20.6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 0 12930,'-6'6'2608,"2"-1"-1798,2-3-91,1-1-179,2 2-270,0 1 809,7 25-809,-3-12 989,19 41-989,-12-36-2672,29 46 2492,-25-45-86,23 37-4,-29-44 0,11 25 0,-16-30-1169,3 11 719,-7-18-3148,3-8 2699,-2-2-654,6-32-66,-5 21 1619,4-22 0,-5 22 0,0-1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20.9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67 11580,'1'7'4228,"1"-2"-3508,7-4-451,-1-2-269,6 0 450,13-5-360,-7 2 180,23-5 0,6 0-90,2 1-2216,5 1 0,-1 1 2036,-9 4-951,34 13 1041,-54-5 15,20 21-15,-43-16 90,-23 28-90,5-24-90,-51 29 0,40-32 0,-19 7 0,-1-2 0,15-8 0,-17 6 0,0-1 90,11-2 90,-30 11-180,46-15 179,10 1-179,19-9 0,20-6 0,-6 0 0,38-19-90,-23 7-225,2-4 1,-2-1 44,-2 0 2324,7-9-3763,-15 3 1079,-14 13-348,3-28 258,-17 29 875,-8-15-155,1 21 0,-3-3 0,3 5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21.28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317 1 12030,'5'8'1979,"1"0"-1529,-2-3-1,0 1-179,0 0 0,1 1 0,0 0 809,5 20-719,-5-10 1349,6 60-1259,-10-42 584,-1 31 1,-2 3-585,-2-19 224,-4 29 1,0-2-495,1-29-1831,-2 11 0,-1-3 1651,6-27-148,-8 40 58,9-51-540,-7 19 181,6-30-1,-4 3-1979,-11 2 1710,7-5-2789,-37 14-1709,-11-5 5217,8 0 732,-6-5 0,40-8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36.8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13 5029,'8'-8'8096,"8"3"-4019,8 8-3717,-2 1 180,1 7 359,-3 0-179,5 3-361,0 0-89,1 1 180,2 3-270,-6-3 731,6 5-731,12 20-180,-18-18 90,24 34-90,-29-29-1619,13 17 809,-17-25-3603,9-7 3064,-16-16 1349,20-35 0,-15 19 0,13-23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21.71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8 414 12120,'-4'8'1979,"1"-2"-1529,4-3-1,1-1-269,1-1 180,5-1-90,4-2-90,1 0 0,2-1 449,23-10-449,-14 4 360,46-18-360,-36 13 179,25-10 1,5-1-270,-10 4-1109,5-1 0,12-4 0,-10 3 1019,5 1 0,-1-1 0,-2 2 0,-18 5-1220,33-11 1220,-31 9-355,10-5 0,-3 1 355,-18 7-150,33-16 150,-60 27 2275,-18 14-2275,-4 0 0,-33 26 0,17-11-684,-6 9 0,-1 1 774,0 3-190,-6 11 1,2 2 189,13-12 0,4-5 0,-1 4 359,-1 7 1,2-1-362,-5 9 302,4 0 0,-5 11 0,5-10-210,0 7-1,6-6 1,-3 9 0,6-12-90,5-6-90,2 8 0,5-5-180,7-27-539,7 11 359,-3-29-1799,5-13 720,-5-3-1799,7-26 2248,-7 15 990,11-52 0,-12 44 0,7-30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22.08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92 146 9152,'12'-16'3148,"-1"0"-8089,0 2 5751,-1 1-1438,0 0 1168,0 2 1167,4-4-718,10-4-719,-7 5 630,24 0-631,-28 13 631,21 14-540,-26-3 3707,6 50-3707,-12-34 314,-4 20 1,-1 1-405,-1-14-172,-5 31 0,-1 2-8,4-20-1078,-3 24 1,1 0 987,5-29-438,0 14 0,1-2 438,2-17 1631,1 26-1631,3-17 0,1-2 0,-1-3 395,0-12-395,-4-26 2320,-1-1-2590,-1-4 2061,0-1-2151,-2-3-1799,-6-10 1620,4 7-2609,-21-36 2518,15 27-989,-11-19 0,-2-1 989,6 10-90,-20-29 720,5 14-409,12 16 0,-14-15 0,16 21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22.78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405 223 11131,'-26'-52'4047,"10"20"-3597,6-7-360,13 24 0,2-4 90,8 5-90,-3 6 270,27-11-360,-17 12 359,48-9-359,-43 14 0,47 8 0,-52 0-90,29 21 90,-39-16 0,9 21 0,-18-22 0,-15 26 0,6-25 0,-21 20 0,17-22 90,-27 17 0,18-13 180,-18 15-180,25-18 90,2 4-180,13-11 90,23 0-90,-11-3 90,30-5-90,-24 1-90,39-11 90,-36 9-720,35-9 630,-45 12-1439,3 3 1259,-21 6-269,-20 13 539,8-7-90,-11 6-90,-5 5 180,7-6-90,-33 20 0,31-19 90,-10 5 90,20-11 0,-19 13 0,1 0-3122,-30 24 3122,26-20-593,-1 2 0,0 0 503,-3 2 449,-2 1 1,1-1-270,10-7 414,-13 7-414,46-32-90,17-17-90,0 3 0,40-30 0,-30 26 45,18-11 0,3 1-45,-10 7 0,25-9 0,3 0 0,-6 6 0,7-1 0,-1 1 0,-9 3 0,-8 5 0,-2 1 0,-8 4 90,20 3-90,-32 7 0,-3 8 450,-22 20 2519,-5-2-2070,-16 38-629,6-30 135,-5 6 0,-2-2-315,6-12-1,-14 13 1,-1-2 0,9-15-45,-17 10 0,-4 0-45,4-11-582,0-1 1,1-1 491,5-8-3752,-18-5 3302,37-8-2788,-7-14 2519,23 7 809,29-26 0,-12 20 0,21-13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22.94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11940,'21'10'2968,"-1"0"-2068,0 1-869,-1-1 959,-1-1 1223,15 13-1673,-12-8 1708,36 32-1888,-36-29 180,31 29-540,-40-36-720,9 10 181,-18-18-6164,-19-8 5353,7 0 1350,-23-19 0,21 11 0,-6-8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24.88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502 1 11940,'3'7'2069,"1"0"-1529,0-4 89,3-1-179,6 0 90,22 3-270,-9-1 359,55 11-449,-40-6-90,2 3 0,-1 0-90,-9 0 360,12 19-270,-38-19 270,-12 31-270,-6-27-90,-50 39 0,25-32 0,-3 0 0,-1 0 0,2-5 0,-12 1 0,0-1 0,11-4-1696,-18 5 0,1 1 1606,23-8-303,-13 6 1,0 2 302,12-5 90,-14 10 0,0 0 0,17-7-65,-8 6 1,2 0 64,19-9 0,-6 10 0,25-19 3119,34-9-3029,-5-4 180,38-13-180,-29 9-951,14-5 0,1 0 951,-7 3-726,24-4 0,0 0 636,-21 7-387,25-2 1,0 0 386,-25 6-280,23-2 1,-1 1 279,-32 4 345,13-2 0,-3-1-975,-21 2 426,16-6-606,-36 5-1832,-16-10 1743,-1 8-1022,-14-7 1921,11 10 0,-6-2 0,5 3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25.1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560 0 11940,'7'4'2159,"-1"-1"-1529,-2 0 359,3 2-719,-1 0 0,1 2 629,7 18-539,-6-9 1259,17 58-1259,-18-41 539,2 30 1,-3 7-91,-5-2-269,-3 11 0,-1 1-360,-3-8-45,0-8 0,-1-3-46,2-17-44,-3 14 0,0 0-45,2-19 0,-2 11 0,0-3 0,3-25 0,-11 40 0,11-42 180,-14 35-180,10-38 90,-13 13-90,11-22-1709,-30-11 810,20-3-2250,-27-10 1,-6-1 1709,8 3 348,-1 0 1,-3-1 1090,-20-4 0,12 5 0,-20-7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29.70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 1 13379,'-7'3'2789,"2"-1"-271,2-2-2428,10-2 0,-2 1 90,8 0 989,53 7-899,-23-1 135,11 2 0,0 1-135,-14 1 269,22 10-359,-47-11 0,6 6 450,-31 17-1620,-39 14 271,10-3-2385,-15-9 1,-1-5 1934,18-13 1169,-7 1 0,2-3 0,18-8 0,-12 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34.25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0 579 9781,'14'-6'2609,"0"1"-7730,2-2 6291,9-4-811,-5 3-716,42-8 357,-35 11 1250,48 12-980,-55 2 449,16 32-449,-31-21 1079,-9 59-1079,-2-46 359,-6 24 1,-2 3-450,3-7 0,-1 6 0,1-1-90,3-9-45,3-1 0,3-1-45,2-11 0,7 31 0,-2-45 0,3 1 1863,-3-18-1773,0-1 2697,5-3-2607,24-23-180,-12 6 45,14-19 0,1-4-45,-6 3-30,4-6 0,7-9 0,-6 6 1186,7-10-1396,-1-3 0,8-13 0,-9 11 60,0-3-90,-8 6 0,4-10 1,-6 11 549,-3 0-460,-6 7 0,4-9 1,-5 10 179,-1 1-90,8-19 0,-1 4 90,-13 33 0,19-38 0,-25 54 0,5-8 0,-10 17 0,1-1 0,-4 4 210,3 3-210,-2 0 0,2 1 0,-1 1 0,4 2 0,-4-4 0,6 4 0,-7-5 1260,3 0-1260,-7 2 0,3-2 0,-4 2 0,3-1 0,0-1 0,-1 2 0,2-1 0,0 0 0,0 2 0,0-2 0,0 0 0,0 1 0,-1-1 0,1 2 0,0-2 0,0 1 0,0-1 0,0 0 0,1 1 0,-1-1 0,0 0 0,0 1 0,-1 4 0,0-2 0,-1 11 0,1-6 0,-2 5 0,1-5 0,-2 6 0,2-7 0,-6 16 0,3-10 0,-7 21 0,6-19 0,-6 21 0,8-22 0,-4 17 0,5-18 0,-1 16 0,3-17 0,0 13 0,1-16 0,2 16 0,0-17 0,4 13 0,-2-18 90,16 2-90,-9-7 0,11-2 0,9-8 0,23-11 0,-11 5 0,34-12 0,-52 20 0,23-4 0,-34 10 0,4 6 0,-14-1 0,0 15 0,-4-10 0,-5 24 0,2-21 0,-10 31 0,7-27 90,-12 32-1,11-30 271,-21 42-270,18-38 360,-25 42-360,22-44 629,-35 45-539,29-39-45,-8 7 0,-1 1-45,7-11-45,-13 12 0,-2 0-45,8-8 0,-18 11 0,1-1 0,18-16-720,-11 2 1,0-3 89,17-13-1888,-24-4 269,30-14 2249,-7-43 0,14 24 0,1-27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34.64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6 13919,'4'-3'1079,"-1"0"-899,-1 3 90,0 0-90,2 1 0,0 0 180,0 0-90,-1 1 719,9 4-719,-5-3 1169,20 14-1079,-16-10 1439,31 27-1439,-27-20 1259,45 40-1439,-37-34-46,20 14 1,2-1-135,-12-10-388,33 22 388,-37-27 90,16 9-90,-9-5 0,15 5 0,2 0-180,-1-2-930,-2-2 1,11 2 0,-10-4 30,5 0-2198,-6-4 0,10 1 0,-9-4 3193,7-6 0,-13-1 1,-2-1-1,-3-9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35.96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20 85 10861,'-6'9'2518,"2"-1"-1168,-1 2-181,2-1-809,2 0 0,2-2-91,4-1-89,1-2 1259,30 5-989,-5-6-180,17 3-90,-12-6 0,-8-2-90,2 1 90,1-1-1,13-2 1,3 1-90,0-1-45,24-2 0,-1-1-45,-30 2-45,12-2 0,-4-1-45,-25 3-899,21-9 449,-37 9-2068,0-12 809,-11 6-2249,-11-12 2429,5 11 1619,-6-4 0,7 10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37.4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491 1 11940,'-7'6'2339,"-1"0"-7370,0-1 5661,-4 1-1,-2 0 659,-33 18-1108,19-8 90,-23 12 0,-2 2-270,1 0 45,-1 1 0,2-1-45,11-7 344,-12 6-614,41-24-1529,8-8 1439,10-2 2494,37-16-2134,-24 14 719,47 1-269,-45 12 1439,36 42-1079,-40-11-136,-1 5 1,-2 2-136,-6 5 315,-3 8 1,-1 2-45,-3 13-226,0 5 1,1 1 931,-2-2-1426,3 7 0,1-4 19,0-27-154,3 11 0,2-5-45,-3-31-2788,15 20 2069,-16-42-5218,11-35 4678,-13 5 670,1-20 1,1-2-1,-1 1 1,3-29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36.51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305 0 11850,'-8'10'2789,"3"-3"-1710,4-5-809,1-2-180,2 3 180,2 0-180,1 2 629,12 7-629,-9-6 540,16 17-450,-17-13 989,7 25-899,-12-20 719,-2 31-539,-5-23 989,-5 36-1169,5-31 450,-4 37-630,7-42 269,-2 54-269,2-48 0,-1 18 0,1 1 0,-1-16 0,-2 16 0,-1 1-90,3-19-3302,-8 50 3302,9-56-543,-4 32 543,4-38-120,0 25 120,1-31 0,-1 8 0,0-18 2839,-8-7-2929,4-1 696,-5-7-966,5 4 0,-1-1-379,-4-8-4118,-19-44 4137,12 26-764,-7-17 0,1 2 675,9 20-721,-24-37 1351,23 47 1978,-14-7-900,15 17 1620,-5 3-2160,16 8 541,5 1-720,5 0 359,26 1-359,-13-2-3392,49-3 3212,-39 0-1346,17-4 1,1-1-454,-14-2-1349,27-11 1439,-49 12 1709,-3-3 0,-8 5 0,-1-1 0,-1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36.73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12660,'0'9'2518,"0"-4"-1798,1-3 89,1-3-449,2 0-180,3 1-90,-1 0-90,3 0-90,10 2 0,-4 1-539,13 3 89,-16-2-2518,2 4 2158,-11-2 900,-10 6 0,0-5 0,-8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37.26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18 0 10771,'-2'8'4677,"8"6"-4497,-1-7-90,7 3 270,16-7-270,-11-1 0,16 1 180,-9-1-180,-5 1-1,5 0-89,12 8 0,-17-4 270,22 25-180,-33-18 180,1 27-180,-12-19 90,-9 26-180,5-24 90,-4 24 0,10-34 0,2 11 0,1-15 270,11 12-271,-5-9 271,24 20-270,-18-21 90,43 22-180,-37-23 0,28 19 0,-40-22 0,-2 16 90,-10-14-90,-30 22 0,15-19 0,-18 8 0,-3 0 0,8-6 0,-29 14 0,10-12 0,24-8 0,-21 6 0,6-3 90,13-4-90,-6 2 180,23-6-90,13-4 989,19 6-719,-7-2 1529,60 15-1529,-41-11-1,31 8 1,4 2-270,-18-4-90,26 9 0,1 3 0,-23-6 0,8 3 0,15 5 0,-12-5-981,11 2 681,-9-4 0,12 2 1,-11-6-421,4-5-1319,-2-7 0,14 0 1,-11-2 1273,-28-3 0,1-1 765,33-6 0,13-2 0,-15-2-508,-1-7 0,-9 0 1,-3-1-1,-10-2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44.88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2 400 13649,'3'17'1170,"0"-2"-811,-2-5-359,1 0 0,-1 1 720,3 25-630,-1-15 180,5 35-180,-2-26-4162,20 32 4162,-12-35 652,36 16-742,-31-37 180,39 3-180,-37-9 180,45-8-180,-43 3 3380,48-17-3380,-50 12 90,37-21-90,-40 19 309,44-28-399,-40 27 90,40-24 0,-44 28 0,34-18 0,-26 13-180,38-21 180,-35 19-180,26-15 180,-37 20-359,32-24 359,-32 22-360,30-26 270,-37 29 0,13-17 90,-17 19-90,6-12 90,-9 12-180,6-10 180,-6 11-450,7-19 450,-7 15-270,10-25 181,-9 24-91,4-17 180,-7 19-90,-1-7 90,-2 7 0,-2-11 0,1 14 0,-4-19 0,4 21 0,-6-14 0,3 13 0,-6-1 0,8 5 0,-14 0 0,12 2 90,-20 0-90,17 0 0,-16 0 90,16 0-90,-20 6 90,18-3-90,-17 9 0,22-9 0,-11 8 0,12-8 0,-8 9 89,7-7-89,-8 9 0,9-8 0,-15 12 0,12-11 0,-22 14 0,19-13 0,-26 15 0,22-13 0,-15 10 0,17-10 0,-7 8 0,12-10 0,-10 15 0,12-17 0,-11 20 0,11-18 0,-6 11 0,8-12 0,-7 9 0,3-5 0,-10 14 0,8-12 0,-12 19 0,11-16 0,-6 11 0,9-15 0,-8 15 0,9-15 0,-11 19 0,13-23 0,-10 20 0,9-18 0,-11 26 0,10-24 0,-13 23 0,10-19 0,-12 17 0,12-18 0,-11 13 0,13-19 0,-9 12 90,12-15 90,-8 13-180,8-11 0,-7 14 0,7-14 0,-6 15-180,5-11 180,-7 14 0,7-13 0,-7 14-90,8-15 90,-5 10 90,5-12-180,-1 4 180,1-4-90,-6 14 0,5-10 0,-4 7 0,6-13-90,0 1 90,0-1 0,-1 5 0,-1 5 0,1-3 0,-1 8 0,3-14 0,-1 7 0,2-11 0,1 10 0,1-10 0,1 10 0,0-7 0,2 5 0,-2-9 0,4 9 0,-4-10 0,4 6 0,0-7 0,3-2 0,-5-1 0,11-2 0,-13 3 90,15-5 90,-15 4-450,13-4 270,-10 2 0,7-3 0,-6 2 0,12-6 0,-10 4 0,19-14 0,-18 13 0,17-15 0,-18 16 0,16-11 0,-18 12 0,12-4 0,-12 6 0,12 1 0,-13 2 0,11 3 0,-12-1 0,11 5 0,-8-4 0,12 9 0,-12-8 0,14 13 0,-15-10 270,10 12-270,-11-11 0,3 14 0,-6-12 0,1 17 0,-4-17 0,-3 19 0,0-18 270,-9 25-270,7-23 90,-12 25-90,12-26 0,-8 17 0,8-19 0,0 5 90,-7 9-90,7-12 90,-13 27-90,13-27 180,-13 30-90,13-29 90,-9 30-180,10-30 0,-4 29 0,6-29 0,-2 19 0,4-22 0,1 23 0,0-21 90,5 30-90,-2-29 180,9 26-180,-7-27 359,12 20-538,-10-23 538,17 11-269,-9-17 180,38-19-270,-25 2-90,56-52 0,-50 33-720,23-28 1,1-3 179,-15 11-1394,24-37 1,-2-2 44,-24 29 1895,35-58 1,-51 80 0,0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7:45.28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12030,'10'11'2519,"-1"0"-1890,0-6 361,1 0-451,2 1-89,0-1 360,15 13-361,0 0-179,13 13-180,-13-7-1349,25 30 449,-30-30-4047,36 44 3778,-43-49 1079,13 14 0,-18-26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4:06:37.71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12660,'6'6'2518,"-1"-1"-1348,-2-3-541,1 0 1,0 1 1079,5 3-1169,-2-2 1349,20 12-1620,-15-9 181,28 14-360,-26-13-90,12 5 0,-6-1-90,-8-4-1799,14 15 1350,-19-14-4319,-5 23 3779,-7-21 1079,-28 29 0,18-25 0,-16 15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DADED-620D-D24E-82E2-96F000A12D1D}" type="datetimeFigureOut">
              <a:rPr lang="en-CN" smtClean="0"/>
              <a:t>2023/6/7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52FB5-1F09-5546-B530-97D4A6D60E7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655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68306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19718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00341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C0665E-4C97-DD5C-9F74-4CAB45DD1436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9E48332-8D98-DD4C-F6E0-5BDDBF3C2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F5545-C06D-875A-D9FE-2F277F7475DD}"/>
              </a:ext>
            </a:extLst>
          </p:cNvPr>
          <p:cNvSpPr txBox="1"/>
          <p:nvPr userDrawn="1"/>
        </p:nvSpPr>
        <p:spPr>
          <a:xfrm>
            <a:off x="92623" y="642097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高中与大学</a:t>
            </a:r>
            <a:r>
              <a:rPr kumimoji="1" lang="en-US" altLang="zh-CN" dirty="0">
                <a:solidFill>
                  <a:schemeClr val="bg1"/>
                </a:solidFill>
              </a:rPr>
              <a:t>	~</a:t>
            </a:r>
            <a:r>
              <a:rPr kumimoji="1" lang="en-US" altLang="zh-CN" dirty="0" err="1">
                <a:solidFill>
                  <a:schemeClr val="bg1"/>
                </a:solidFill>
              </a:rPr>
              <a:t>UniLink</a:t>
            </a:r>
            <a:r>
              <a:rPr kumimoji="1" lang="en-US" altLang="zh-CN" dirty="0">
                <a:solidFill>
                  <a:schemeClr val="bg1"/>
                </a:solidFill>
              </a:rPr>
              <a:t>~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55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212B84-65C8-B39D-05A1-744F1AF5867B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4F0242-1BC7-759B-BEF6-F01B80F2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B68314-CF70-722D-1662-AD4FF5F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439C2E-3110-3290-EB86-B720E68D251C}"/>
              </a:ext>
            </a:extLst>
          </p:cNvPr>
          <p:cNvSpPr txBox="1"/>
          <p:nvPr userDrawn="1"/>
        </p:nvSpPr>
        <p:spPr>
          <a:xfrm>
            <a:off x="92623" y="642097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高中与大学</a:t>
            </a:r>
            <a:r>
              <a:rPr kumimoji="1" lang="en-US" altLang="zh-CN" dirty="0">
                <a:solidFill>
                  <a:schemeClr val="bg1"/>
                </a:solidFill>
              </a:rPr>
              <a:t>	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793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9154669-4C97-982E-AB83-84CB259F3476}"/>
              </a:ext>
            </a:extLst>
          </p:cNvPr>
          <p:cNvSpPr txBox="1"/>
          <p:nvPr userDrawn="1"/>
        </p:nvSpPr>
        <p:spPr>
          <a:xfrm>
            <a:off x="5225085" y="906385"/>
            <a:ext cx="1928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dirty="0"/>
              <a:t>Topic</a:t>
            </a:r>
            <a:endParaRPr kumimoji="1" lang="zh-CN" altLang="en-US" sz="4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C9A9E3-AB0B-CB09-41BC-50D7E9B5AEE3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C766D62-AC52-5AA7-0566-BF3E65E9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759288E-DB09-2655-1E15-9C2FB1B88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7146" y="4234586"/>
            <a:ext cx="289356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r">
              <a:buNone/>
              <a:defRPr lang="en-US" altLang="zh-CN" sz="1800" b="0" i="1" smtClean="0">
                <a:solidFill>
                  <a:srgbClr val="5985A6"/>
                </a:solidFill>
                <a:effectLst/>
                <a:latin typeface="Crimson"/>
              </a:defRPr>
            </a:lvl1pPr>
            <a:lvl2pPr algn="r">
              <a:defRPr kumimoji="1" lang="en-US" altLang="zh-CN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2pPr>
            <a:lvl3pPr algn="r">
              <a:defRPr kumimoji="1" lang="en-US" altLang="zh-CN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3pPr>
            <a:lvl4pPr algn="r">
              <a:defRPr kumimoji="1" lang="en-US" altLang="zh-CN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4pPr>
            <a:lvl5pPr algn="r">
              <a:defRPr kumimoji="1" lang="zh-CN" altLang="en-US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5pPr>
          </a:lstStyle>
          <a:p>
            <a:pPr marL="0" lvl="0" algn="r" defTabSz="457200"/>
            <a:r>
              <a:rPr kumimoji="1" lang="en-US" altLang="zh-CN" dirty="0"/>
              <a:t>Saying</a:t>
            </a:r>
            <a:endParaRPr kumimoji="1" lang="zh-CN" alt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A0F5803-39E1-A461-3C45-7FACBCA11FF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663264" y="5597247"/>
            <a:ext cx="3727450" cy="292231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1pPr>
            <a:lvl2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2pPr>
            <a:lvl3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3pPr>
            <a:lvl4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4pPr>
            <a:lvl5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5pPr>
          </a:lstStyle>
          <a:p>
            <a:pPr lvl="0"/>
            <a:r>
              <a:rPr kumimoji="1" lang="en-US" altLang="zh-CN" dirty="0"/>
              <a:t>Author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97AAB65-812F-5398-A086-83F74695D4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9563" y="707053"/>
            <a:ext cx="1171401" cy="121443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800"/>
            </a:lvl1pPr>
          </a:lstStyle>
          <a:p>
            <a:pPr lvl="0"/>
            <a:r>
              <a:rPr kumimoji="1" lang="en-US" altLang="zh-CN" dirty="0"/>
              <a:t>#</a:t>
            </a:r>
            <a:endParaRPr kumimoji="1" lang="zh-CN" alt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0263DD0-9C33-4E69-5C5D-EF28EC54D3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9413" y="2249296"/>
            <a:ext cx="2201301" cy="9144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kumimoji="1" lang="zh-CN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kumimoji="1" lang="en-US" altLang="zh-CN" dirty="0"/>
              <a:t>Sec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3310B4-49BD-F2AE-AC41-F25CD3274A55}"/>
              </a:ext>
            </a:extLst>
          </p:cNvPr>
          <p:cNvSpPr txBox="1"/>
          <p:nvPr userDrawn="1"/>
        </p:nvSpPr>
        <p:spPr>
          <a:xfrm>
            <a:off x="92623" y="642097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高中与大学</a:t>
            </a:r>
            <a:r>
              <a:rPr kumimoji="1" lang="en-US" altLang="zh-CN" dirty="0">
                <a:solidFill>
                  <a:schemeClr val="bg1"/>
                </a:solidFill>
              </a:rPr>
              <a:t>	~</a:t>
            </a:r>
            <a:r>
              <a:rPr kumimoji="1" lang="en-US" altLang="zh-CN" dirty="0" err="1">
                <a:solidFill>
                  <a:schemeClr val="bg1"/>
                </a:solidFill>
              </a:rPr>
              <a:t>UniLink</a:t>
            </a:r>
            <a:r>
              <a:rPr kumimoji="1" lang="en-US" altLang="zh-CN" dirty="0">
                <a:solidFill>
                  <a:schemeClr val="bg1"/>
                </a:solidFill>
              </a:rPr>
              <a:t>~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99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30FAB-176C-8449-8796-69F8D9C85B57}" type="datetime1">
              <a:rPr lang="en-US" smtClean="0"/>
              <a:t>6/7/23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4655-5D53-B746-8252-3F5A598C52D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743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3" r:id="rId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bilibili.com/video/BV1uR4y167pA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gebra.org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eogebra,org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dynamicmath.xyz/math2001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55.png"/><Relationship Id="rId63" Type="http://schemas.openxmlformats.org/officeDocument/2006/relationships/customXml" Target="../ink/ink31.xml"/><Relationship Id="rId84" Type="http://schemas.openxmlformats.org/officeDocument/2006/relationships/image" Target="../media/image76.png"/><Relationship Id="rId138" Type="http://schemas.openxmlformats.org/officeDocument/2006/relationships/image" Target="../media/image103.png"/><Relationship Id="rId159" Type="http://schemas.openxmlformats.org/officeDocument/2006/relationships/customXml" Target="../ink/ink79.xml"/><Relationship Id="rId170" Type="http://schemas.openxmlformats.org/officeDocument/2006/relationships/image" Target="../media/image119.png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50.png"/><Relationship Id="rId53" Type="http://schemas.openxmlformats.org/officeDocument/2006/relationships/customXml" Target="../ink/ink26.xml"/><Relationship Id="rId74" Type="http://schemas.openxmlformats.org/officeDocument/2006/relationships/image" Target="../media/image71.png"/><Relationship Id="rId128" Type="http://schemas.openxmlformats.org/officeDocument/2006/relationships/image" Target="../media/image98.png"/><Relationship Id="rId149" Type="http://schemas.openxmlformats.org/officeDocument/2006/relationships/customXml" Target="../ink/ink74.xml"/><Relationship Id="rId5" Type="http://schemas.openxmlformats.org/officeDocument/2006/relationships/customXml" Target="../ink/ink2.xml"/><Relationship Id="rId95" Type="http://schemas.openxmlformats.org/officeDocument/2006/relationships/customXml" Target="../ink/ink47.xml"/><Relationship Id="rId160" Type="http://schemas.openxmlformats.org/officeDocument/2006/relationships/image" Target="../media/image114.png"/><Relationship Id="rId22" Type="http://schemas.openxmlformats.org/officeDocument/2006/relationships/image" Target="../media/image45.png"/><Relationship Id="rId43" Type="http://schemas.openxmlformats.org/officeDocument/2006/relationships/customXml" Target="../ink/ink21.xml"/><Relationship Id="rId64" Type="http://schemas.openxmlformats.org/officeDocument/2006/relationships/image" Target="../media/image66.png"/><Relationship Id="rId118" Type="http://schemas.openxmlformats.org/officeDocument/2006/relationships/image" Target="../media/image93.png"/><Relationship Id="rId139" Type="http://schemas.openxmlformats.org/officeDocument/2006/relationships/customXml" Target="../ink/ink69.xml"/><Relationship Id="rId85" Type="http://schemas.openxmlformats.org/officeDocument/2006/relationships/customXml" Target="../ink/ink42.xml"/><Relationship Id="rId150" Type="http://schemas.openxmlformats.org/officeDocument/2006/relationships/image" Target="../media/image109.png"/><Relationship Id="rId171" Type="http://schemas.openxmlformats.org/officeDocument/2006/relationships/hyperlink" Target="https://www.bilibili.com/video/BV1uR4y167pA" TargetMode="External"/><Relationship Id="rId12" Type="http://schemas.openxmlformats.org/officeDocument/2006/relationships/image" Target="../media/image40.png"/><Relationship Id="rId33" Type="http://schemas.openxmlformats.org/officeDocument/2006/relationships/customXml" Target="../ink/ink16.xml"/><Relationship Id="rId108" Type="http://schemas.openxmlformats.org/officeDocument/2006/relationships/image" Target="../media/image88.png"/><Relationship Id="rId129" Type="http://schemas.openxmlformats.org/officeDocument/2006/relationships/customXml" Target="../ink/ink64.xml"/><Relationship Id="rId54" Type="http://schemas.openxmlformats.org/officeDocument/2006/relationships/image" Target="../media/image61.png"/><Relationship Id="rId70" Type="http://schemas.openxmlformats.org/officeDocument/2006/relationships/image" Target="../media/image69.png"/><Relationship Id="rId75" Type="http://schemas.openxmlformats.org/officeDocument/2006/relationships/customXml" Target="../ink/ink37.xml"/><Relationship Id="rId91" Type="http://schemas.openxmlformats.org/officeDocument/2006/relationships/customXml" Target="../ink/ink45.xml"/><Relationship Id="rId96" Type="http://schemas.openxmlformats.org/officeDocument/2006/relationships/image" Target="../media/image82.png"/><Relationship Id="rId140" Type="http://schemas.openxmlformats.org/officeDocument/2006/relationships/image" Target="../media/image104.png"/><Relationship Id="rId145" Type="http://schemas.openxmlformats.org/officeDocument/2006/relationships/customXml" Target="../ink/ink72.xml"/><Relationship Id="rId161" Type="http://schemas.openxmlformats.org/officeDocument/2006/relationships/customXml" Target="../ink/ink80.xml"/><Relationship Id="rId166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23" Type="http://schemas.openxmlformats.org/officeDocument/2006/relationships/customXml" Target="../ink/ink11.xml"/><Relationship Id="rId28" Type="http://schemas.openxmlformats.org/officeDocument/2006/relationships/image" Target="../media/image48.png"/><Relationship Id="rId49" Type="http://schemas.openxmlformats.org/officeDocument/2006/relationships/customXml" Target="../ink/ink24.xml"/><Relationship Id="rId114" Type="http://schemas.openxmlformats.org/officeDocument/2006/relationships/image" Target="../media/image91.png"/><Relationship Id="rId119" Type="http://schemas.openxmlformats.org/officeDocument/2006/relationships/customXml" Target="../ink/ink59.xml"/><Relationship Id="rId44" Type="http://schemas.openxmlformats.org/officeDocument/2006/relationships/image" Target="../media/image56.png"/><Relationship Id="rId60" Type="http://schemas.openxmlformats.org/officeDocument/2006/relationships/image" Target="../media/image64.png"/><Relationship Id="rId65" Type="http://schemas.openxmlformats.org/officeDocument/2006/relationships/customXml" Target="../ink/ink32.xml"/><Relationship Id="rId81" Type="http://schemas.openxmlformats.org/officeDocument/2006/relationships/customXml" Target="../ink/ink40.xml"/><Relationship Id="rId86" Type="http://schemas.openxmlformats.org/officeDocument/2006/relationships/image" Target="../media/image77.png"/><Relationship Id="rId130" Type="http://schemas.openxmlformats.org/officeDocument/2006/relationships/image" Target="../media/image99.png"/><Relationship Id="rId135" Type="http://schemas.openxmlformats.org/officeDocument/2006/relationships/customXml" Target="../ink/ink67.xml"/><Relationship Id="rId151" Type="http://schemas.openxmlformats.org/officeDocument/2006/relationships/customXml" Target="../ink/ink75.xml"/><Relationship Id="rId156" Type="http://schemas.openxmlformats.org/officeDocument/2006/relationships/image" Target="../media/image112.png"/><Relationship Id="rId13" Type="http://schemas.openxmlformats.org/officeDocument/2006/relationships/customXml" Target="../ink/ink6.xml"/><Relationship Id="rId18" Type="http://schemas.openxmlformats.org/officeDocument/2006/relationships/image" Target="../media/image43.png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51.png"/><Relationship Id="rId50" Type="http://schemas.openxmlformats.org/officeDocument/2006/relationships/image" Target="../media/image59.png"/><Relationship Id="rId55" Type="http://schemas.openxmlformats.org/officeDocument/2006/relationships/customXml" Target="../ink/ink27.xml"/><Relationship Id="rId76" Type="http://schemas.openxmlformats.org/officeDocument/2006/relationships/image" Target="../media/image72.png"/><Relationship Id="rId97" Type="http://schemas.openxmlformats.org/officeDocument/2006/relationships/customXml" Target="../ink/ink48.xml"/><Relationship Id="rId104" Type="http://schemas.openxmlformats.org/officeDocument/2006/relationships/image" Target="../media/image86.png"/><Relationship Id="rId120" Type="http://schemas.openxmlformats.org/officeDocument/2006/relationships/image" Target="../media/image94.png"/><Relationship Id="rId125" Type="http://schemas.openxmlformats.org/officeDocument/2006/relationships/customXml" Target="../ink/ink62.xml"/><Relationship Id="rId141" Type="http://schemas.openxmlformats.org/officeDocument/2006/relationships/customXml" Target="../ink/ink70.xml"/><Relationship Id="rId146" Type="http://schemas.openxmlformats.org/officeDocument/2006/relationships/image" Target="../media/image107.png"/><Relationship Id="rId167" Type="http://schemas.openxmlformats.org/officeDocument/2006/relationships/customXml" Target="../ink/ink83.xml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80.png"/><Relationship Id="rId162" Type="http://schemas.openxmlformats.org/officeDocument/2006/relationships/image" Target="../media/image115.png"/><Relationship Id="rId2" Type="http://schemas.openxmlformats.org/officeDocument/2006/relationships/image" Target="../media/image11.png"/><Relationship Id="rId29" Type="http://schemas.openxmlformats.org/officeDocument/2006/relationships/customXml" Target="../ink/ink14.xml"/><Relationship Id="rId24" Type="http://schemas.openxmlformats.org/officeDocument/2006/relationships/image" Target="../media/image46.png"/><Relationship Id="rId40" Type="http://schemas.openxmlformats.org/officeDocument/2006/relationships/image" Target="../media/image54.png"/><Relationship Id="rId45" Type="http://schemas.openxmlformats.org/officeDocument/2006/relationships/customXml" Target="../ink/ink22.xml"/><Relationship Id="rId66" Type="http://schemas.openxmlformats.org/officeDocument/2006/relationships/image" Target="../media/image67.png"/><Relationship Id="rId87" Type="http://schemas.openxmlformats.org/officeDocument/2006/relationships/customXml" Target="../ink/ink43.xml"/><Relationship Id="rId110" Type="http://schemas.openxmlformats.org/officeDocument/2006/relationships/image" Target="../media/image89.png"/><Relationship Id="rId115" Type="http://schemas.openxmlformats.org/officeDocument/2006/relationships/customXml" Target="../ink/ink57.xml"/><Relationship Id="rId131" Type="http://schemas.openxmlformats.org/officeDocument/2006/relationships/customXml" Target="../ink/ink65.xml"/><Relationship Id="rId136" Type="http://schemas.openxmlformats.org/officeDocument/2006/relationships/image" Target="../media/image102.png"/><Relationship Id="rId157" Type="http://schemas.openxmlformats.org/officeDocument/2006/relationships/customXml" Target="../ink/ink78.xml"/><Relationship Id="rId61" Type="http://schemas.openxmlformats.org/officeDocument/2006/relationships/customXml" Target="../ink/ink30.xml"/><Relationship Id="rId82" Type="http://schemas.openxmlformats.org/officeDocument/2006/relationships/image" Target="../media/image75.png"/><Relationship Id="rId152" Type="http://schemas.openxmlformats.org/officeDocument/2006/relationships/image" Target="../media/image110.png"/><Relationship Id="rId19" Type="http://schemas.openxmlformats.org/officeDocument/2006/relationships/customXml" Target="../ink/ink9.xml"/><Relationship Id="rId14" Type="http://schemas.openxmlformats.org/officeDocument/2006/relationships/image" Target="../media/image41.png"/><Relationship Id="rId30" Type="http://schemas.openxmlformats.org/officeDocument/2006/relationships/image" Target="../media/image49.png"/><Relationship Id="rId35" Type="http://schemas.openxmlformats.org/officeDocument/2006/relationships/customXml" Target="../ink/ink17.xml"/><Relationship Id="rId56" Type="http://schemas.openxmlformats.org/officeDocument/2006/relationships/image" Target="../media/image62.png"/><Relationship Id="rId77" Type="http://schemas.openxmlformats.org/officeDocument/2006/relationships/customXml" Target="../ink/ink38.xml"/><Relationship Id="rId100" Type="http://schemas.openxmlformats.org/officeDocument/2006/relationships/image" Target="../media/image84.png"/><Relationship Id="rId105" Type="http://schemas.openxmlformats.org/officeDocument/2006/relationships/customXml" Target="../ink/ink52.xml"/><Relationship Id="rId126" Type="http://schemas.openxmlformats.org/officeDocument/2006/relationships/image" Target="../media/image97.png"/><Relationship Id="rId147" Type="http://schemas.openxmlformats.org/officeDocument/2006/relationships/customXml" Target="../ink/ink73.xml"/><Relationship Id="rId168" Type="http://schemas.openxmlformats.org/officeDocument/2006/relationships/image" Target="../media/image118.png"/><Relationship Id="rId8" Type="http://schemas.openxmlformats.org/officeDocument/2006/relationships/image" Target="../media/image380.png"/><Relationship Id="rId51" Type="http://schemas.openxmlformats.org/officeDocument/2006/relationships/customXml" Target="../ink/ink25.xml"/><Relationship Id="rId72" Type="http://schemas.openxmlformats.org/officeDocument/2006/relationships/image" Target="../media/image70.png"/><Relationship Id="rId93" Type="http://schemas.openxmlformats.org/officeDocument/2006/relationships/customXml" Target="../ink/ink46.xml"/><Relationship Id="rId98" Type="http://schemas.openxmlformats.org/officeDocument/2006/relationships/image" Target="../media/image83.png"/><Relationship Id="rId121" Type="http://schemas.openxmlformats.org/officeDocument/2006/relationships/customXml" Target="../ink/ink60.xml"/><Relationship Id="rId142" Type="http://schemas.openxmlformats.org/officeDocument/2006/relationships/image" Target="../media/image105.png"/><Relationship Id="rId163" Type="http://schemas.openxmlformats.org/officeDocument/2006/relationships/customXml" Target="../ink/ink81.xml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57.png"/><Relationship Id="rId67" Type="http://schemas.openxmlformats.org/officeDocument/2006/relationships/customXml" Target="../ink/ink33.xml"/><Relationship Id="rId116" Type="http://schemas.openxmlformats.org/officeDocument/2006/relationships/image" Target="../media/image92.png"/><Relationship Id="rId137" Type="http://schemas.openxmlformats.org/officeDocument/2006/relationships/customXml" Target="../ink/ink68.xml"/><Relationship Id="rId158" Type="http://schemas.openxmlformats.org/officeDocument/2006/relationships/image" Target="../media/image113.png"/><Relationship Id="rId20" Type="http://schemas.openxmlformats.org/officeDocument/2006/relationships/image" Target="../media/image44.png"/><Relationship Id="rId41" Type="http://schemas.openxmlformats.org/officeDocument/2006/relationships/customXml" Target="../ink/ink20.xml"/><Relationship Id="rId62" Type="http://schemas.openxmlformats.org/officeDocument/2006/relationships/image" Target="../media/image65.png"/><Relationship Id="rId83" Type="http://schemas.openxmlformats.org/officeDocument/2006/relationships/customXml" Target="../ink/ink41.xml"/><Relationship Id="rId88" Type="http://schemas.openxmlformats.org/officeDocument/2006/relationships/image" Target="../media/image78.png"/><Relationship Id="rId111" Type="http://schemas.openxmlformats.org/officeDocument/2006/relationships/customXml" Target="../ink/ink55.xml"/><Relationship Id="rId132" Type="http://schemas.openxmlformats.org/officeDocument/2006/relationships/image" Target="../media/image100.png"/><Relationship Id="rId153" Type="http://schemas.openxmlformats.org/officeDocument/2006/relationships/customXml" Target="../ink/ink76.xml"/><Relationship Id="rId15" Type="http://schemas.openxmlformats.org/officeDocument/2006/relationships/customXml" Target="../ink/ink7.xml"/><Relationship Id="rId36" Type="http://schemas.openxmlformats.org/officeDocument/2006/relationships/image" Target="../media/image52.png"/><Relationship Id="rId57" Type="http://schemas.openxmlformats.org/officeDocument/2006/relationships/customXml" Target="../ink/ink28.xml"/><Relationship Id="rId106" Type="http://schemas.openxmlformats.org/officeDocument/2006/relationships/image" Target="../media/image87.png"/><Relationship Id="rId127" Type="http://schemas.openxmlformats.org/officeDocument/2006/relationships/customXml" Target="../ink/ink63.xml"/><Relationship Id="rId10" Type="http://schemas.openxmlformats.org/officeDocument/2006/relationships/image" Target="../media/image390.png"/><Relationship Id="rId31" Type="http://schemas.openxmlformats.org/officeDocument/2006/relationships/customXml" Target="../ink/ink15.xml"/><Relationship Id="rId52" Type="http://schemas.openxmlformats.org/officeDocument/2006/relationships/image" Target="../media/image60.png"/><Relationship Id="rId73" Type="http://schemas.openxmlformats.org/officeDocument/2006/relationships/customXml" Target="../ink/ink36.xml"/><Relationship Id="rId78" Type="http://schemas.openxmlformats.org/officeDocument/2006/relationships/image" Target="../media/image73.png"/><Relationship Id="rId94" Type="http://schemas.openxmlformats.org/officeDocument/2006/relationships/image" Target="../media/image81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95.png"/><Relationship Id="rId143" Type="http://schemas.openxmlformats.org/officeDocument/2006/relationships/customXml" Target="../ink/ink71.xml"/><Relationship Id="rId148" Type="http://schemas.openxmlformats.org/officeDocument/2006/relationships/image" Target="../media/image108.png"/><Relationship Id="rId164" Type="http://schemas.openxmlformats.org/officeDocument/2006/relationships/image" Target="../media/image116.png"/><Relationship Id="rId169" Type="http://schemas.openxmlformats.org/officeDocument/2006/relationships/customXml" Target="../ink/ink84.xml"/><Relationship Id="rId4" Type="http://schemas.openxmlformats.org/officeDocument/2006/relationships/image" Target="../media/image360.png"/><Relationship Id="rId9" Type="http://schemas.openxmlformats.org/officeDocument/2006/relationships/customXml" Target="../ink/ink4.xml"/><Relationship Id="rId26" Type="http://schemas.openxmlformats.org/officeDocument/2006/relationships/image" Target="../media/image47.png"/><Relationship Id="rId47" Type="http://schemas.openxmlformats.org/officeDocument/2006/relationships/customXml" Target="../ink/ink23.xml"/><Relationship Id="rId68" Type="http://schemas.openxmlformats.org/officeDocument/2006/relationships/image" Target="../media/image68.png"/><Relationship Id="rId89" Type="http://schemas.openxmlformats.org/officeDocument/2006/relationships/customXml" Target="../ink/ink44.xml"/><Relationship Id="rId112" Type="http://schemas.openxmlformats.org/officeDocument/2006/relationships/image" Target="../media/image90.png"/><Relationship Id="rId133" Type="http://schemas.openxmlformats.org/officeDocument/2006/relationships/customXml" Target="../ink/ink66.xml"/><Relationship Id="rId154" Type="http://schemas.openxmlformats.org/officeDocument/2006/relationships/image" Target="../media/image111.png"/><Relationship Id="rId16" Type="http://schemas.openxmlformats.org/officeDocument/2006/relationships/image" Target="../media/image42.png"/><Relationship Id="rId37" Type="http://schemas.openxmlformats.org/officeDocument/2006/relationships/customXml" Target="../ink/ink18.xml"/><Relationship Id="rId58" Type="http://schemas.openxmlformats.org/officeDocument/2006/relationships/image" Target="../media/image63.png"/><Relationship Id="rId79" Type="http://schemas.openxmlformats.org/officeDocument/2006/relationships/customXml" Target="../ink/ink39.xml"/><Relationship Id="rId102" Type="http://schemas.openxmlformats.org/officeDocument/2006/relationships/image" Target="../media/image85.png"/><Relationship Id="rId123" Type="http://schemas.openxmlformats.org/officeDocument/2006/relationships/customXml" Target="../ink/ink61.xml"/><Relationship Id="rId144" Type="http://schemas.openxmlformats.org/officeDocument/2006/relationships/image" Target="../media/image106.png"/><Relationship Id="rId90" Type="http://schemas.openxmlformats.org/officeDocument/2006/relationships/image" Target="../media/image79.png"/><Relationship Id="rId165" Type="http://schemas.openxmlformats.org/officeDocument/2006/relationships/customXml" Target="../ink/ink82.xml"/><Relationship Id="rId27" Type="http://schemas.openxmlformats.org/officeDocument/2006/relationships/customXml" Target="../ink/ink13.xml"/><Relationship Id="rId48" Type="http://schemas.openxmlformats.org/officeDocument/2006/relationships/image" Target="../media/image58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34" Type="http://schemas.openxmlformats.org/officeDocument/2006/relationships/image" Target="../media/image101.png"/><Relationship Id="rId80" Type="http://schemas.openxmlformats.org/officeDocument/2006/relationships/image" Target="../media/image74.png"/><Relationship Id="rId155" Type="http://schemas.openxmlformats.org/officeDocument/2006/relationships/customXml" Target="../ink/ink77.xml"/><Relationship Id="rId17" Type="http://schemas.openxmlformats.org/officeDocument/2006/relationships/customXml" Target="../ink/ink8.xml"/><Relationship Id="rId38" Type="http://schemas.openxmlformats.org/officeDocument/2006/relationships/image" Target="../media/image53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2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olleges.chat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leges.chat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EDF88-8D28-2A7D-1737-B9112AC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</a:t>
            </a:fld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9882B-FFAE-239E-8E47-130FA67976AD}"/>
              </a:ext>
            </a:extLst>
          </p:cNvPr>
          <p:cNvSpPr txBox="1"/>
          <p:nvPr/>
        </p:nvSpPr>
        <p:spPr>
          <a:xfrm>
            <a:off x="5547908" y="2194560"/>
            <a:ext cx="2843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4000" dirty="0"/>
              <a:t>概览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E109F-B3F0-E3BC-3AC3-5385038B9CFC}"/>
              </a:ext>
            </a:extLst>
          </p:cNvPr>
          <p:cNvSpPr txBox="1"/>
          <p:nvPr/>
        </p:nvSpPr>
        <p:spPr>
          <a:xfrm>
            <a:off x="5547908" y="882127"/>
            <a:ext cx="2843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dirty="0"/>
              <a:t>Topic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0</a:t>
            </a:r>
            <a:endParaRPr kumimoji="1" lang="zh-CN" altLang="en-US" sz="4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A488D7-6E87-F4B4-E3F3-A375568AFBA3}"/>
              </a:ext>
            </a:extLst>
          </p:cNvPr>
          <p:cNvGrpSpPr/>
          <p:nvPr/>
        </p:nvGrpSpPr>
        <p:grpSpPr>
          <a:xfrm>
            <a:off x="3808206" y="4418437"/>
            <a:ext cx="4582758" cy="1634851"/>
            <a:chOff x="2280621" y="2967636"/>
            <a:chExt cx="4582758" cy="16348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32965A-4B78-6688-7926-F0F066E00C82}"/>
                </a:ext>
              </a:extLst>
            </p:cNvPr>
            <p:cNvSpPr txBox="1"/>
            <p:nvPr/>
          </p:nvSpPr>
          <p:spPr>
            <a:xfrm>
              <a:off x="2280621" y="2967636"/>
              <a:ext cx="458275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0" i="1" dirty="0">
                  <a:solidFill>
                    <a:srgbClr val="5985A6"/>
                  </a:solidFill>
                  <a:effectLst/>
                  <a:latin typeface="Crimson"/>
                </a:rPr>
                <a:t>You must have a map, no matter how rough. Otherwise you wander all over the place. In </a:t>
              </a:r>
              <a:r>
                <a:rPr lang="en-US" b="0" i="0" dirty="0">
                  <a:solidFill>
                    <a:srgbClr val="5985A6"/>
                  </a:solidFill>
                  <a:effectLst/>
                  <a:latin typeface="Crimson"/>
                </a:rPr>
                <a:t>The Lord of the Rings</a:t>
              </a:r>
              <a:r>
                <a:rPr lang="en-US" b="0" i="1" dirty="0">
                  <a:solidFill>
                    <a:srgbClr val="5985A6"/>
                  </a:solidFill>
                  <a:effectLst/>
                  <a:latin typeface="Crimson"/>
                </a:rPr>
                <a:t> I never made anyone go farther than he could on a given day.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3DF68D-30CE-2B64-BAE6-1C125D8E309A}"/>
                </a:ext>
              </a:extLst>
            </p:cNvPr>
            <p:cNvSpPr txBox="1"/>
            <p:nvPr/>
          </p:nvSpPr>
          <p:spPr>
            <a:xfrm>
              <a:off x="2280621" y="4233155"/>
              <a:ext cx="45827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0" i="0" dirty="0">
                  <a:solidFill>
                    <a:srgbClr val="7AA0B8"/>
                  </a:solidFill>
                  <a:effectLst/>
                  <a:latin typeface="Crimson"/>
                </a:rPr>
                <a:t>by</a:t>
              </a:r>
              <a:r>
                <a:rPr lang="zh-CN" altLang="en-US" b="0" i="0" dirty="0">
                  <a:solidFill>
                    <a:srgbClr val="7AA0B8"/>
                  </a:solidFill>
                  <a:effectLst/>
                  <a:latin typeface="Crimson"/>
                </a:rPr>
                <a:t> </a:t>
              </a:r>
              <a:r>
                <a:rPr lang="en-US" b="0" i="0" dirty="0">
                  <a:solidFill>
                    <a:srgbClr val="7AA0B8"/>
                  </a:solidFill>
                  <a:effectLst/>
                  <a:latin typeface="Crimson"/>
                </a:rPr>
                <a:t>J. R. R. Tolkien</a:t>
              </a:r>
              <a:endParaRPr lang="zh-CN" alt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F6A0CA9-659E-9BD0-EAE7-67E772AD9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313" y="1086393"/>
            <a:ext cx="4262480" cy="3098332"/>
          </a:xfrm>
          <a:prstGeom prst="rect">
            <a:avLst/>
          </a:prstGeom>
        </p:spPr>
      </p:pic>
      <p:sp>
        <p:nvSpPr>
          <p:cNvPr id="15" name="Cloud Callout 14">
            <a:extLst>
              <a:ext uri="{FF2B5EF4-FFF2-40B4-BE49-F238E27FC236}">
                <a16:creationId xmlns:a16="http://schemas.microsoft.com/office/drawing/2014/main" id="{5EC8CC02-49D0-E383-8197-056D0AA4C2B5}"/>
              </a:ext>
            </a:extLst>
          </p:cNvPr>
          <p:cNvSpPr/>
          <p:nvPr/>
        </p:nvSpPr>
        <p:spPr>
          <a:xfrm>
            <a:off x="5764579" y="24039"/>
            <a:ext cx="2409713" cy="1062354"/>
          </a:xfrm>
          <a:prstGeom prst="cloudCallout">
            <a:avLst>
              <a:gd name="adj1" fmla="val 47024"/>
              <a:gd name="adj2" fmla="val 38958"/>
            </a:avLst>
          </a:prstGeom>
          <a:noFill/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在计算机中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一般会从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开始计数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因此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我们也从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开始作为第一个话题</a:t>
            </a:r>
          </a:p>
          <a:p>
            <a:endParaRPr kumimoji="1" lang="zh-CN" altLang="en-US" sz="105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512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总有更加好的方法回应我们的诉求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8944C-E753-78C5-F415-0756DFA85F2D}"/>
              </a:ext>
            </a:extLst>
          </p:cNvPr>
          <p:cNvSpPr txBox="1"/>
          <p:nvPr/>
        </p:nvSpPr>
        <p:spPr>
          <a:xfrm>
            <a:off x="726830" y="1160584"/>
            <a:ext cx="626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CN" dirty="0"/>
              <a:t>当然</a:t>
            </a:r>
            <a:r>
              <a:rPr kumimoji="1" lang="zh-CN" altLang="en-US" dirty="0"/>
              <a:t>也可以问问他们的同学 </a:t>
            </a:r>
            <a:r>
              <a:rPr kumimoji="1" lang="en-US" altLang="zh-CN" dirty="0"/>
              <a:t>@</a:t>
            </a:r>
            <a:r>
              <a:rPr kumimoji="1" lang="en-US" altLang="zh-CN" dirty="0" err="1"/>
              <a:t>Xinwei</a:t>
            </a:r>
            <a:r>
              <a:rPr lang="en-US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(PKU)</a:t>
            </a:r>
            <a:r>
              <a:rPr kumimoji="1" lang="zh-CN" altLang="en-US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6347BAE-FC46-1535-F76C-FD1A07066329}"/>
              </a:ext>
            </a:extLst>
          </p:cNvPr>
          <p:cNvGrpSpPr/>
          <p:nvPr/>
        </p:nvGrpSpPr>
        <p:grpSpPr>
          <a:xfrm>
            <a:off x="628650" y="3729842"/>
            <a:ext cx="7624099" cy="2065274"/>
            <a:chOff x="628650" y="2280213"/>
            <a:chExt cx="7624099" cy="206527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6E0B706-1F1B-36B2-BAAF-70C8ACBFF304}"/>
                </a:ext>
              </a:extLst>
            </p:cNvPr>
            <p:cNvSpPr/>
            <p:nvPr/>
          </p:nvSpPr>
          <p:spPr>
            <a:xfrm>
              <a:off x="628650" y="2592729"/>
              <a:ext cx="7624099" cy="1752758"/>
            </a:xfrm>
            <a:prstGeom prst="roundRect">
              <a:avLst/>
            </a:prstGeom>
            <a:solidFill>
              <a:schemeClr val="accent1">
                <a:alpha val="22261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6E37BE-6B8D-45A2-AFFF-6CB1114DAA67}"/>
                </a:ext>
              </a:extLst>
            </p:cNvPr>
            <p:cNvSpPr/>
            <p:nvPr/>
          </p:nvSpPr>
          <p:spPr>
            <a:xfrm>
              <a:off x="868100" y="2280213"/>
              <a:ext cx="1443218" cy="3125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CN" altLang="zh-CN" dirty="0"/>
                <a:t>Take</a:t>
              </a:r>
              <a:r>
                <a:rPr kumimoji="1" lang="en-US" altLang="zh-CN" dirty="0"/>
                <a:t>away</a:t>
              </a:r>
              <a:endParaRPr kumimoji="1" lang="zh-CN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DD80BC-DA9D-8F46-BF8F-ED4FAB82923E}"/>
                </a:ext>
              </a:extLst>
            </p:cNvPr>
            <p:cNvSpPr txBox="1"/>
            <p:nvPr/>
          </p:nvSpPr>
          <p:spPr>
            <a:xfrm>
              <a:off x="844951" y="2761005"/>
              <a:ext cx="6377651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0" i="0" dirty="0">
                  <a:effectLst/>
                  <a:latin typeface="Roboto" panose="020F0502020204030204" pitchFamily="34" charset="0"/>
                </a:rPr>
                <a:t>既然你选择在国内就读本科，那么不要对教学水平抱有任何期望。总体上来说，如果把视线放在三本到一本，那么分数越高，遇到优质教学的概率就越大；但如果把视野放到所有 </a:t>
              </a:r>
              <a:r>
                <a:rPr lang="en-US" altLang="zh-CN" b="0" i="0" dirty="0">
                  <a:effectLst/>
                  <a:latin typeface="Roboto" panose="020F0502020204030204" pitchFamily="34" charset="0"/>
                </a:rPr>
                <a:t>985 </a:t>
              </a:r>
              <a:r>
                <a:rPr lang="zh-CN" altLang="en-US" b="0" i="0" dirty="0">
                  <a:effectLst/>
                  <a:latin typeface="Roboto" panose="020F0502020204030204" pitchFamily="34" charset="0"/>
                </a:rPr>
                <a:t>这样的小范围里，那么教学质量具有高度随机性。你必须做好自学的准备。</a:t>
              </a:r>
              <a:endParaRPr kumimoji="1" lang="zh-CN" altLang="en-US" dirty="0"/>
            </a:p>
          </p:txBody>
        </p:sp>
      </p:grpSp>
      <p:sp>
        <p:nvSpPr>
          <p:cNvPr id="13" name="Cloud Callout 12">
            <a:extLst>
              <a:ext uri="{FF2B5EF4-FFF2-40B4-BE49-F238E27FC236}">
                <a16:creationId xmlns:a16="http://schemas.microsoft.com/office/drawing/2014/main" id="{4F7EF629-99C3-7F3F-10A6-17491FE0D528}"/>
              </a:ext>
            </a:extLst>
          </p:cNvPr>
          <p:cNvSpPr/>
          <p:nvPr/>
        </p:nvSpPr>
        <p:spPr>
          <a:xfrm>
            <a:off x="6272032" y="3856291"/>
            <a:ext cx="2779345" cy="494377"/>
          </a:xfrm>
          <a:prstGeom prst="cloudCallout">
            <a:avLst>
              <a:gd name="adj1" fmla="val -25283"/>
              <a:gd name="adj2" fmla="val 83754"/>
            </a:avLst>
          </a:prstGeom>
          <a:solidFill>
            <a:schemeClr val="bg1"/>
          </a:solidFill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当然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我们也可以找到一些办法把这个做好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后面会说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9EE73-E36F-4AFD-1889-2CB1CCA8D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91" y="1583085"/>
            <a:ext cx="2285576" cy="2093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D8A77F-A85E-A0D6-0EF3-FB6D96C6C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365" y="1546770"/>
            <a:ext cx="53467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4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关于教学质量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8B3393-4F5C-C04B-3CA5-D08FDDDA74E8}"/>
              </a:ext>
            </a:extLst>
          </p:cNvPr>
          <p:cNvGrpSpPr/>
          <p:nvPr/>
        </p:nvGrpSpPr>
        <p:grpSpPr>
          <a:xfrm>
            <a:off x="628650" y="1265425"/>
            <a:ext cx="7624099" cy="1571560"/>
            <a:chOff x="628650" y="2280213"/>
            <a:chExt cx="7624099" cy="157156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250BE43-0DF8-9B20-E066-A6DC3C541151}"/>
                </a:ext>
              </a:extLst>
            </p:cNvPr>
            <p:cNvSpPr/>
            <p:nvPr/>
          </p:nvSpPr>
          <p:spPr>
            <a:xfrm>
              <a:off x="628650" y="2592729"/>
              <a:ext cx="7624099" cy="1259044"/>
            </a:xfrm>
            <a:prstGeom prst="roundRect">
              <a:avLst/>
            </a:prstGeom>
            <a:solidFill>
              <a:schemeClr val="accent1">
                <a:alpha val="22261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4EDD2EB-0B69-E9BC-87DF-3A7A798B41D3}"/>
                </a:ext>
              </a:extLst>
            </p:cNvPr>
            <p:cNvSpPr/>
            <p:nvPr/>
          </p:nvSpPr>
          <p:spPr>
            <a:xfrm>
              <a:off x="868100" y="2280213"/>
              <a:ext cx="1443218" cy="3125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提示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199225-AE57-64DA-4A8D-B25C9F6723BA}"/>
                </a:ext>
              </a:extLst>
            </p:cNvPr>
            <p:cNvSpPr txBox="1"/>
            <p:nvPr/>
          </p:nvSpPr>
          <p:spPr>
            <a:xfrm>
              <a:off x="844951" y="2761005"/>
              <a:ext cx="637765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dirty="0"/>
                <a:t>我们总是可以做一点有趣的事情来做的更好</a:t>
              </a:r>
              <a:r>
                <a:rPr kumimoji="1" lang="en-US" altLang="zh-CN" dirty="0"/>
                <a:t>.</a:t>
              </a:r>
              <a:r>
                <a:rPr kumimoji="1" lang="zh-CN" altLang="en-US" dirty="0"/>
                <a:t> 并不是任何一个</a:t>
              </a:r>
              <a:r>
                <a:rPr kumimoji="1" lang="en-US" altLang="zh-CN" dirty="0"/>
                <a:t>985</a:t>
              </a:r>
              <a:r>
                <a:rPr kumimoji="1" lang="zh-CN" altLang="en-US" dirty="0"/>
                <a:t>的学校的学生就一定比</a:t>
              </a:r>
              <a:r>
                <a:rPr kumimoji="1" lang="en-US" altLang="zh-CN" dirty="0"/>
                <a:t>211,</a:t>
              </a:r>
              <a:r>
                <a:rPr kumimoji="1" lang="zh-CN" altLang="en-US" dirty="0"/>
                <a:t> 一本的学生做得好</a:t>
              </a:r>
              <a:r>
                <a:rPr kumimoji="1" lang="en-US" altLang="zh-CN" dirty="0"/>
                <a:t>.</a:t>
              </a:r>
              <a:r>
                <a:rPr kumimoji="1" lang="zh-CN" altLang="en-US" dirty="0"/>
                <a:t> 随着互联网的发展</a:t>
              </a:r>
              <a:r>
                <a:rPr kumimoji="1" lang="en-US" altLang="zh-CN" dirty="0"/>
                <a:t>,</a:t>
              </a:r>
              <a:r>
                <a:rPr kumimoji="1" lang="zh-CN" altLang="en-US" dirty="0"/>
                <a:t> 我们总是可以找到更好的资源</a:t>
              </a:r>
              <a:r>
                <a:rPr kumimoji="1" lang="en-US" altLang="zh-CN" dirty="0"/>
                <a:t>.</a:t>
              </a:r>
              <a:r>
                <a:rPr kumimoji="1" lang="zh-CN" altLang="en-US" dirty="0"/>
                <a:t> 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03FB32D-DBBC-0890-8A24-BEF37923A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55" y="3270738"/>
            <a:ext cx="3396688" cy="25485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E44CCB-1D0C-C612-0F85-14C5DC1EC5CE}"/>
              </a:ext>
            </a:extLst>
          </p:cNvPr>
          <p:cNvSpPr txBox="1"/>
          <p:nvPr/>
        </p:nvSpPr>
        <p:spPr>
          <a:xfrm>
            <a:off x="4440699" y="4021016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图为某</a:t>
            </a:r>
            <a:r>
              <a:rPr kumimoji="1" lang="en-US" altLang="zh-CN" dirty="0"/>
              <a:t>985</a:t>
            </a:r>
            <a:r>
              <a:rPr kumimoji="1" lang="zh-CN" altLang="en-US" dirty="0"/>
              <a:t>高校非计算机系上课的</a:t>
            </a:r>
            <a:r>
              <a:rPr kumimoji="1" lang="en-US" altLang="zh-CN" dirty="0"/>
              <a:t>PPT</a:t>
            </a:r>
          </a:p>
          <a:p>
            <a:endParaRPr kumimoji="1" lang="en-US" altLang="zh-CN" dirty="0"/>
          </a:p>
          <a:p>
            <a:pPr algn="ctr"/>
            <a:r>
              <a:rPr kumimoji="1" lang="zh-CN" altLang="en-US" dirty="0"/>
              <a:t>这么学</a:t>
            </a:r>
            <a:r>
              <a:rPr kumimoji="1" lang="en-US" altLang="zh-CN" dirty="0"/>
              <a:t>,</a:t>
            </a:r>
            <a:r>
              <a:rPr kumimoji="1" lang="zh-CN" altLang="en-US" dirty="0"/>
              <a:t> 第一遍当然学起来很累</a:t>
            </a:r>
            <a:r>
              <a:rPr kumimoji="1" lang="en-US" altLang="zh-CN" dirty="0"/>
              <a:t>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73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受教育是为了什么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AB16AF-FCE6-B40B-E654-9CCC6A538839}"/>
              </a:ext>
            </a:extLst>
          </p:cNvPr>
          <p:cNvSpPr txBox="1"/>
          <p:nvPr/>
        </p:nvSpPr>
        <p:spPr>
          <a:xfrm>
            <a:off x="628650" y="139772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-</a:t>
            </a:r>
            <a:r>
              <a:rPr kumimoji="1" lang="zh-CN" altLang="en-US" dirty="0"/>
              <a:t> 如果没用</a:t>
            </a:r>
            <a:r>
              <a:rPr kumimoji="1" lang="en-US" altLang="zh-CN" dirty="0"/>
              <a:t>,</a:t>
            </a:r>
            <a:r>
              <a:rPr kumimoji="1" lang="zh-CN" altLang="en-US" dirty="0"/>
              <a:t> 不做不就好了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024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受教育是为了什么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</a:p>
        </p:txBody>
      </p:sp>
      <p:pic>
        <p:nvPicPr>
          <p:cNvPr id="1026" name="Picture 2" descr="郑州市 郑州市第一中学 王瑞瑶 2018年校内化学课">
            <a:extLst>
              <a:ext uri="{FF2B5EF4-FFF2-40B4-BE49-F238E27FC236}">
                <a16:creationId xmlns:a16="http://schemas.microsoft.com/office/drawing/2014/main" id="{F0E2119F-A29B-5B6D-ECA2-BA4BDE97A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15" y="1453848"/>
            <a:ext cx="4283185" cy="28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3DF920-4559-843E-A9E5-A8A7638D1CDE}"/>
              </a:ext>
            </a:extLst>
          </p:cNvPr>
          <p:cNvSpPr txBox="1"/>
          <p:nvPr/>
        </p:nvSpPr>
        <p:spPr>
          <a:xfrm>
            <a:off x="1042847" y="4535107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王瑞瑶 </a:t>
            </a:r>
            <a:r>
              <a:rPr kumimoji="1" lang="en-US" altLang="zh-CN" dirty="0"/>
              <a:t>(</a:t>
            </a:r>
            <a:r>
              <a:rPr kumimoji="1" lang="zh-CN" altLang="en-US" dirty="0"/>
              <a:t>前郑州一中教师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69F27-5363-9B72-2F1E-D0DE7FBED8AC}"/>
              </a:ext>
            </a:extLst>
          </p:cNvPr>
          <p:cNvSpPr txBox="1"/>
          <p:nvPr/>
        </p:nvSpPr>
        <p:spPr>
          <a:xfrm>
            <a:off x="4923538" y="1595810"/>
            <a:ext cx="4140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我们</a:t>
            </a:r>
            <a:r>
              <a:rPr kumimoji="1" lang="en-US" altLang="zh-CN" dirty="0"/>
              <a:t>(2214)</a:t>
            </a:r>
            <a:r>
              <a:rPr kumimoji="1" lang="zh-CN" altLang="en-US" dirty="0"/>
              <a:t>是他带的最后一届高三班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endParaRPr kumimoji="1" lang="zh-CN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161A2F-0E26-EFE6-D726-7E78A7C6B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782" y="3001550"/>
            <a:ext cx="4948595" cy="226064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854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受教育是为了什么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</a:p>
        </p:txBody>
      </p:sp>
      <p:pic>
        <p:nvPicPr>
          <p:cNvPr id="1026" name="Picture 2" descr="郑州市 郑州市第一中学 王瑞瑶 2018年校内化学课">
            <a:extLst>
              <a:ext uri="{FF2B5EF4-FFF2-40B4-BE49-F238E27FC236}">
                <a16:creationId xmlns:a16="http://schemas.microsoft.com/office/drawing/2014/main" id="{F0E2119F-A29B-5B6D-ECA2-BA4BDE97A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15" y="1453848"/>
            <a:ext cx="4283185" cy="28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3DF920-4559-843E-A9E5-A8A7638D1CDE}"/>
              </a:ext>
            </a:extLst>
          </p:cNvPr>
          <p:cNvSpPr txBox="1"/>
          <p:nvPr/>
        </p:nvSpPr>
        <p:spPr>
          <a:xfrm>
            <a:off x="1042847" y="4535107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王瑞瑶 </a:t>
            </a:r>
            <a:r>
              <a:rPr kumimoji="1" lang="en-US" altLang="zh-CN" dirty="0"/>
              <a:t>(</a:t>
            </a:r>
            <a:r>
              <a:rPr kumimoji="1" lang="zh-CN" altLang="en-US" dirty="0"/>
              <a:t>前郑州一中教师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69F27-5363-9B72-2F1E-D0DE7FBED8AC}"/>
              </a:ext>
            </a:extLst>
          </p:cNvPr>
          <p:cNvSpPr txBox="1"/>
          <p:nvPr/>
        </p:nvSpPr>
        <p:spPr>
          <a:xfrm>
            <a:off x="4934185" y="1604295"/>
            <a:ext cx="4140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我们</a:t>
            </a:r>
            <a:r>
              <a:rPr kumimoji="1" lang="en-US" altLang="zh-CN" dirty="0"/>
              <a:t>(2214)</a:t>
            </a:r>
            <a:r>
              <a:rPr kumimoji="1" lang="zh-CN" altLang="en-US" dirty="0"/>
              <a:t>是他带的最后一届高三班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endParaRPr kumimoji="1" lang="zh-CN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F7B6D6-5114-C2EB-F608-08FD61FEF385}"/>
              </a:ext>
            </a:extLst>
          </p:cNvPr>
          <p:cNvGrpSpPr/>
          <p:nvPr/>
        </p:nvGrpSpPr>
        <p:grpSpPr>
          <a:xfrm>
            <a:off x="4661449" y="2094368"/>
            <a:ext cx="4413613" cy="1571560"/>
            <a:chOff x="628650" y="2280213"/>
            <a:chExt cx="4413613" cy="157156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039BB2E-C27D-34AD-2FDD-532B839BE117}"/>
                </a:ext>
              </a:extLst>
            </p:cNvPr>
            <p:cNvSpPr/>
            <p:nvPr/>
          </p:nvSpPr>
          <p:spPr>
            <a:xfrm>
              <a:off x="628650" y="2592729"/>
              <a:ext cx="4413613" cy="1259044"/>
            </a:xfrm>
            <a:prstGeom prst="roundRect">
              <a:avLst/>
            </a:prstGeom>
            <a:solidFill>
              <a:schemeClr val="accent1">
                <a:alpha val="22261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94783BF-8A1B-7B6B-283F-7AD9613551CD}"/>
                </a:ext>
              </a:extLst>
            </p:cNvPr>
            <p:cNvSpPr/>
            <p:nvPr/>
          </p:nvSpPr>
          <p:spPr>
            <a:xfrm>
              <a:off x="868100" y="2280213"/>
              <a:ext cx="1443218" cy="3125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语录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96C6AD-BB4F-54D9-9A9E-2303560F8525}"/>
                </a:ext>
              </a:extLst>
            </p:cNvPr>
            <p:cNvSpPr txBox="1"/>
            <p:nvPr/>
          </p:nvSpPr>
          <p:spPr>
            <a:xfrm>
              <a:off x="844952" y="2761005"/>
              <a:ext cx="406688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CN" dirty="0"/>
                <a:t>我们</a:t>
              </a:r>
              <a:r>
                <a:rPr kumimoji="1" lang="zh-CN" altLang="en-US" dirty="0"/>
                <a:t>教育的目标不是你会做多少题</a:t>
              </a:r>
              <a:r>
                <a:rPr kumimoji="1" lang="en-US" altLang="zh-CN" dirty="0"/>
                <a:t>,</a:t>
              </a:r>
              <a:r>
                <a:rPr kumimoji="1" lang="zh-CN" altLang="en-US" dirty="0"/>
                <a:t> 不是说记住了多少东西</a:t>
              </a:r>
              <a:r>
                <a:rPr kumimoji="1" lang="en-US" altLang="zh-CN" dirty="0"/>
                <a:t>,</a:t>
              </a:r>
              <a:r>
                <a:rPr kumimoji="1" lang="zh-CN" altLang="en-US" dirty="0"/>
                <a:t> 而是对你产生了什么样的改变</a:t>
              </a:r>
              <a:r>
                <a:rPr kumimoji="1" lang="en-US" altLang="zh-CN" dirty="0"/>
                <a:t>.</a:t>
              </a:r>
              <a:r>
                <a:rPr kumimoji="1" lang="zh-CN" altLang="en-US" dirty="0"/>
                <a:t> </a:t>
              </a:r>
              <a:r>
                <a:rPr kumimoji="1" lang="zh-CN" altLang="en-US" b="1" dirty="0">
                  <a:solidFill>
                    <a:srgbClr val="FF0000"/>
                  </a:solidFill>
                </a:rPr>
                <a:t>我们教育的目标是你</a:t>
              </a:r>
              <a:r>
                <a:rPr kumimoji="1" lang="en-US" altLang="zh-CN" b="1" dirty="0">
                  <a:solidFill>
                    <a:srgbClr val="FF0000"/>
                  </a:solidFill>
                </a:rPr>
                <a:t>.</a:t>
              </a:r>
              <a:r>
                <a:rPr kumimoji="1" lang="zh-CN" altLang="en-US" b="1" dirty="0">
                  <a:solidFill>
                    <a:srgbClr val="FF0000"/>
                  </a:solidFill>
                </a:rPr>
                <a:t>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735BDE6-6E3A-E229-4A9E-18048CAFED43}"/>
              </a:ext>
            </a:extLst>
          </p:cNvPr>
          <p:cNvSpPr txBox="1"/>
          <p:nvPr/>
        </p:nvSpPr>
        <p:spPr>
          <a:xfrm>
            <a:off x="5042263" y="3975451"/>
            <a:ext cx="4063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CN" dirty="0"/>
              <a:t>类似</a:t>
            </a:r>
            <a:r>
              <a:rPr kumimoji="1" lang="zh-CN" altLang="en-US" dirty="0"/>
              <a:t>的富有哲理的话语还有很多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很像大学教授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但是周边同学</a:t>
            </a:r>
            <a:r>
              <a:rPr kumimoji="1" lang="en-US" altLang="zh-CN" dirty="0"/>
              <a:t>:</a:t>
            </a:r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不适应</a:t>
            </a:r>
            <a:r>
              <a:rPr kumimoji="1" lang="en-US" altLang="zh-CN" dirty="0"/>
              <a:t>:</a:t>
            </a:r>
            <a:r>
              <a:rPr kumimoji="1" lang="zh-CN" altLang="en-US" dirty="0"/>
              <a:t> 因为没有条目化的笔记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适应</a:t>
            </a:r>
            <a:r>
              <a:rPr kumimoji="1" lang="en-US" altLang="zh-CN" dirty="0"/>
              <a:t>:</a:t>
            </a:r>
            <a:r>
              <a:rPr kumimoji="1" lang="zh-CN" altLang="en-US" dirty="0"/>
              <a:t> 像</a:t>
            </a:r>
            <a:r>
              <a:rPr kumimoji="1" lang="en-US" altLang="zh-CN" dirty="0"/>
              <a:t>3Blue1Brown</a:t>
            </a:r>
            <a:r>
              <a:rPr kumimoji="1" lang="zh-CN" altLang="en-US" dirty="0"/>
              <a:t>一样</a:t>
            </a:r>
          </a:p>
        </p:txBody>
      </p:sp>
    </p:spTree>
    <p:extLst>
      <p:ext uri="{BB962C8B-B14F-4D97-AF65-F5344CB8AC3E}">
        <p14:creationId xmlns:p14="http://schemas.microsoft.com/office/powerpoint/2010/main" val="314601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受教育是为了什么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8FAC0-D6DF-9345-24D5-AB125B1AB383}"/>
              </a:ext>
            </a:extLst>
          </p:cNvPr>
          <p:cNvSpPr txBox="1"/>
          <p:nvPr/>
        </p:nvSpPr>
        <p:spPr>
          <a:xfrm>
            <a:off x="2231182" y="2322881"/>
            <a:ext cx="4774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https://www.bilibili.com/video/BV1uR4y167pA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CD878-B7FE-04AB-5775-9841E4098A6C}"/>
              </a:ext>
            </a:extLst>
          </p:cNvPr>
          <p:cNvSpPr txBox="1"/>
          <p:nvPr/>
        </p:nvSpPr>
        <p:spPr>
          <a:xfrm>
            <a:off x="2671354" y="2778659"/>
            <a:ext cx="4585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大学除了专业知识，还应该学些什么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6CEBD-458A-B2EB-EFA9-132D6DEA8179}"/>
              </a:ext>
            </a:extLst>
          </p:cNvPr>
          <p:cNvSpPr txBox="1"/>
          <p:nvPr/>
        </p:nvSpPr>
        <p:spPr>
          <a:xfrm>
            <a:off x="875211" y="1358537"/>
            <a:ext cx="3538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卷过别人可能不是好的答案</a:t>
            </a:r>
            <a:r>
              <a:rPr kumimoji="1" lang="en-US" altLang="zh-CN" dirty="0"/>
              <a:t>!</a:t>
            </a:r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当今的内卷的状态如何看待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7EFFC-8A4C-C892-1012-5D8742F87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50" y="3275813"/>
            <a:ext cx="35179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0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受教育是为了什么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9CAB32-7902-4FF4-88B4-5A0B02830C36}"/>
              </a:ext>
            </a:extLst>
          </p:cNvPr>
          <p:cNvSpPr txBox="1"/>
          <p:nvPr/>
        </p:nvSpPr>
        <p:spPr>
          <a:xfrm>
            <a:off x="628650" y="1188719"/>
            <a:ext cx="4495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我读到的一本书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en-US" altLang="zh-CN" dirty="0"/>
              <a:t>Operating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Systems: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Easy</a:t>
            </a:r>
            <a:r>
              <a:rPr kumimoji="1" lang="zh-CN" altLang="en-US" dirty="0"/>
              <a:t> </a:t>
            </a:r>
            <a:r>
              <a:rPr kumimoji="1" lang="en-US" altLang="zh-CN" dirty="0"/>
              <a:t>Pieces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583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受教育是为了什么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9CAB32-7902-4FF4-88B4-5A0B02830C36}"/>
              </a:ext>
            </a:extLst>
          </p:cNvPr>
          <p:cNvSpPr txBox="1"/>
          <p:nvPr/>
        </p:nvSpPr>
        <p:spPr>
          <a:xfrm>
            <a:off x="628650" y="1188719"/>
            <a:ext cx="7949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CN" dirty="0"/>
              <a:t>一种</a:t>
            </a:r>
            <a:r>
              <a:rPr kumimoji="1" lang="zh-CN" altLang="en-US" dirty="0"/>
              <a:t>可能的想法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为了自己的快乐以及满足对未知的渴望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但显然大家都不觉得学习快乐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但有人觉得</a:t>
            </a:r>
            <a:r>
              <a:rPr kumimoji="1" lang="en-US" altLang="zh-CN" dirty="0"/>
              <a:t>,</a:t>
            </a:r>
            <a:r>
              <a:rPr kumimoji="1" lang="zh-CN" altLang="en-US" dirty="0"/>
              <a:t> 因为他们用正确的引导材料来帮助他们完成前置的思考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9A915-6D9A-CFE2-346B-88114B8B648C}"/>
              </a:ext>
            </a:extLst>
          </p:cNvPr>
          <p:cNvSpPr txBox="1"/>
          <p:nvPr/>
        </p:nvSpPr>
        <p:spPr>
          <a:xfrm>
            <a:off x="2279469" y="3083958"/>
            <a:ext cx="458506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cs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自学指南的作者说</a:t>
            </a:r>
            <a:r>
              <a:rPr 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cs61a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是他梦开始的地方，如果没有思路不妨从那开始，但我大一试了，没成，所以我推荐你们要是也没成的话再试一下线代。先</a:t>
            </a:r>
            <a:r>
              <a:rPr lang="en-US" altLang="zh-CN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r>
              <a:rPr 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b1b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线性代数的本质，再</a:t>
            </a:r>
            <a:r>
              <a:rPr 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David </a:t>
            </a:r>
            <a:r>
              <a:rPr lang="en-US" b="0" i="0" dirty="0" err="1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C.Lay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的教材，最后</a:t>
            </a:r>
            <a:r>
              <a:rPr 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Gilbert Strang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的课。尽管我花了小半年困难地啃，我还是成功意识到这是我这个普通人第一次“学懂”数学。然后以此为切入点获得了对任何领域都能学且敢学的能力。</a:t>
            </a:r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FB7F1E-D54D-1CDB-95F2-C407C0BAAFED}"/>
              </a:ext>
            </a:extLst>
          </p:cNvPr>
          <p:cNvSpPr txBox="1"/>
          <p:nvPr/>
        </p:nvSpPr>
        <p:spPr>
          <a:xfrm>
            <a:off x="628650" y="2643094"/>
            <a:ext cx="626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CN" dirty="0"/>
              <a:t>当然</a:t>
            </a:r>
            <a:r>
              <a:rPr kumimoji="1" lang="zh-CN" altLang="en-US" dirty="0"/>
              <a:t>也可以问问他们的同学 </a:t>
            </a:r>
            <a:r>
              <a:rPr kumimoji="1" lang="en-US" altLang="zh-CN" dirty="0"/>
              <a:t>@</a:t>
            </a:r>
            <a:r>
              <a:rPr lang="en-US" b="1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llunatico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949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18D49-A494-FAD0-3CCB-C5D17B700D68}"/>
              </a:ext>
            </a:extLst>
          </p:cNvPr>
          <p:cNvSpPr txBox="1"/>
          <p:nvPr/>
        </p:nvSpPr>
        <p:spPr>
          <a:xfrm>
            <a:off x="628650" y="1137138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一</a:t>
            </a:r>
            <a:r>
              <a:rPr kumimoji="1" lang="en-US" altLang="zh-CN" dirty="0"/>
              <a:t>)</a:t>
            </a:r>
            <a:r>
              <a:rPr kumimoji="1" lang="zh-CN" altLang="en-US" dirty="0"/>
              <a:t> 详尽的教科书帮助构建直观的印象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84D098-2D9E-F203-DD3E-C8F08BF47C55}"/>
              </a:ext>
            </a:extLst>
          </p:cNvPr>
          <p:cNvSpPr txBox="1"/>
          <p:nvPr/>
        </p:nvSpPr>
        <p:spPr>
          <a:xfrm>
            <a:off x="1254369" y="1711569"/>
            <a:ext cx="63722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对于初学者而言</a:t>
            </a:r>
            <a:r>
              <a:rPr kumimoji="1" lang="en-US" altLang="zh-CN" dirty="0"/>
              <a:t>,</a:t>
            </a:r>
            <a:r>
              <a:rPr kumimoji="1" lang="zh-CN" altLang="en-US" dirty="0"/>
              <a:t> 很多教科书没有做好直观的基础搭建工作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读起来就像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定义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定理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证明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定义 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74C329-2B0B-6B2C-B36E-BFAB52C0ED02}"/>
              </a:ext>
            </a:extLst>
          </p:cNvPr>
          <p:cNvSpPr txBox="1"/>
          <p:nvPr/>
        </p:nvSpPr>
        <p:spPr>
          <a:xfrm>
            <a:off x="933890" y="2680973"/>
            <a:ext cx="4411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点名批评决定选这本书还讲不清楚的领导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对于非数学系有点太暴力了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3DEE4B-D0AF-5AD5-CF60-EEB3C08A9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82" y="3495828"/>
            <a:ext cx="3716215" cy="3301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53BA91-09F1-5825-0CB0-0255091BC388}"/>
              </a:ext>
            </a:extLst>
          </p:cNvPr>
          <p:cNvSpPr txBox="1"/>
          <p:nvPr/>
        </p:nvSpPr>
        <p:spPr>
          <a:xfrm>
            <a:off x="5627077" y="2680974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同济大学</a:t>
            </a:r>
            <a:r>
              <a:rPr kumimoji="1" lang="en-US" altLang="zh-CN" dirty="0"/>
              <a:t>:</a:t>
            </a:r>
            <a:r>
              <a:rPr kumimoji="1" lang="zh-CN" altLang="en-US" dirty="0"/>
              <a:t> 工程数学线性代数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第六版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B7D49B-0919-98BA-B7C6-FED5273C4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213" y="3305943"/>
            <a:ext cx="3645897" cy="3387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32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build="p" bldLvl="2"/>
      <p:bldP spid="9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18D49-A494-FAD0-3CCB-C5D17B700D68}"/>
              </a:ext>
            </a:extLst>
          </p:cNvPr>
          <p:cNvSpPr txBox="1"/>
          <p:nvPr/>
        </p:nvSpPr>
        <p:spPr>
          <a:xfrm>
            <a:off x="628650" y="1137138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一</a:t>
            </a:r>
            <a:r>
              <a:rPr kumimoji="1" lang="en-US" altLang="zh-CN" dirty="0"/>
              <a:t>)</a:t>
            </a:r>
            <a:r>
              <a:rPr kumimoji="1" lang="zh-CN" altLang="en-US" dirty="0"/>
              <a:t> 详尽的教科书帮助构建直观的印象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84D098-2D9E-F203-DD3E-C8F08BF47C55}"/>
              </a:ext>
            </a:extLst>
          </p:cNvPr>
          <p:cNvSpPr txBox="1"/>
          <p:nvPr/>
        </p:nvSpPr>
        <p:spPr>
          <a:xfrm>
            <a:off x="1254369" y="1711569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我们来看看一份教的更详细的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83CDD-5324-DB56-9440-EA0377FCDD4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784" y="2173234"/>
            <a:ext cx="7315523" cy="4579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2E11C9-95FC-C704-C73B-5F4B2C82C754}"/>
              </a:ext>
            </a:extLst>
          </p:cNvPr>
          <p:cNvSpPr txBox="1"/>
          <p:nvPr/>
        </p:nvSpPr>
        <p:spPr>
          <a:xfrm>
            <a:off x="5445487" y="1249904"/>
            <a:ext cx="3698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Algebra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its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applications</a:t>
            </a:r>
          </a:p>
          <a:p>
            <a:r>
              <a:rPr kumimoji="1" lang="en-US" altLang="zh-CN" dirty="0"/>
              <a:t>Fifth</a:t>
            </a:r>
            <a:r>
              <a:rPr kumimoji="1" lang="zh-CN" altLang="en-US" dirty="0"/>
              <a:t> </a:t>
            </a:r>
            <a:r>
              <a:rPr kumimoji="1" lang="en-US" altLang="zh-CN" dirty="0"/>
              <a:t>Edition</a:t>
            </a:r>
          </a:p>
          <a:p>
            <a:r>
              <a:rPr kumimoji="1" lang="en-US" altLang="zh-CN" dirty="0"/>
              <a:t>David</a:t>
            </a:r>
            <a:r>
              <a:rPr kumimoji="1" lang="zh-CN" altLang="en-US" dirty="0"/>
              <a:t> </a:t>
            </a:r>
            <a:r>
              <a:rPr kumimoji="1" lang="en-US" altLang="zh-CN" dirty="0"/>
              <a:t>C.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Lay,</a:t>
            </a:r>
            <a:r>
              <a:rPr kumimoji="1" lang="zh-CN" altLang="en-US" dirty="0"/>
              <a:t> </a:t>
            </a:r>
            <a:r>
              <a:rPr kumimoji="1" lang="en-US" altLang="zh-CN" dirty="0"/>
              <a:t>et</a:t>
            </a:r>
            <a:r>
              <a:rPr kumimoji="1" lang="zh-CN" altLang="en-US" dirty="0"/>
              <a:t> </a:t>
            </a:r>
            <a:r>
              <a:rPr kumimoji="1" lang="en-US" altLang="zh-CN" dirty="0"/>
              <a:t>al.</a:t>
            </a:r>
            <a:endParaRPr kumimoji="1" lang="zh-CN" altLang="en-US" dirty="0"/>
          </a:p>
        </p:txBody>
      </p:sp>
      <p:sp>
        <p:nvSpPr>
          <p:cNvPr id="12" name="Cloud Callout 11">
            <a:extLst>
              <a:ext uri="{FF2B5EF4-FFF2-40B4-BE49-F238E27FC236}">
                <a16:creationId xmlns:a16="http://schemas.microsoft.com/office/drawing/2014/main" id="{E4AC33A0-4EAF-136D-8016-74DB5EC5A86E}"/>
              </a:ext>
            </a:extLst>
          </p:cNvPr>
          <p:cNvSpPr/>
          <p:nvPr/>
        </p:nvSpPr>
        <p:spPr>
          <a:xfrm>
            <a:off x="6032871" y="2080901"/>
            <a:ext cx="2779345" cy="494377"/>
          </a:xfrm>
          <a:prstGeom prst="cloudCallout">
            <a:avLst>
              <a:gd name="adj1" fmla="val -25283"/>
              <a:gd name="adj2" fmla="val 83754"/>
            </a:avLst>
          </a:prstGeom>
          <a:solidFill>
            <a:schemeClr val="bg1"/>
          </a:solidFill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但是全是英语的怎么办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英语不好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kumimoji="1" lang="zh-CN" altLang="en-US" sz="105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12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0D146A-2458-825C-BFEB-A5BD6BA0A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</a:t>
            </a:fld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4FC75-45E0-A1F2-4076-B2067F04232A}"/>
              </a:ext>
            </a:extLst>
          </p:cNvPr>
          <p:cNvSpPr txBox="1"/>
          <p:nvPr/>
        </p:nvSpPr>
        <p:spPr>
          <a:xfrm>
            <a:off x="5547908" y="2194560"/>
            <a:ext cx="2843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400" dirty="0"/>
              <a:t>§0.1</a:t>
            </a:r>
            <a:r>
              <a:rPr kumimoji="1" lang="zh-CN" altLang="en-US" sz="2400" dirty="0"/>
              <a:t>所见所闻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44A8D5-501D-8F86-01E3-33AFF6FB4651}"/>
              </a:ext>
            </a:extLst>
          </p:cNvPr>
          <p:cNvSpPr txBox="1"/>
          <p:nvPr/>
        </p:nvSpPr>
        <p:spPr>
          <a:xfrm>
            <a:off x="5547908" y="882127"/>
            <a:ext cx="2843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dirty="0"/>
              <a:t>Topic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0</a:t>
            </a:r>
            <a:endParaRPr kumimoji="1" lang="zh-CN" altLang="en-US" sz="4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129ECF-A831-806B-0739-D0E635E6B07C}"/>
              </a:ext>
            </a:extLst>
          </p:cNvPr>
          <p:cNvGrpSpPr/>
          <p:nvPr/>
        </p:nvGrpSpPr>
        <p:grpSpPr>
          <a:xfrm>
            <a:off x="3808206" y="4418437"/>
            <a:ext cx="4582758" cy="1634851"/>
            <a:chOff x="2280621" y="2967636"/>
            <a:chExt cx="4582758" cy="16348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19DD95-0E06-2109-0144-95F7D01337BB}"/>
                </a:ext>
              </a:extLst>
            </p:cNvPr>
            <p:cNvSpPr txBox="1"/>
            <p:nvPr/>
          </p:nvSpPr>
          <p:spPr>
            <a:xfrm>
              <a:off x="2280621" y="2967636"/>
              <a:ext cx="458275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0" i="1" dirty="0">
                  <a:solidFill>
                    <a:srgbClr val="5985A6"/>
                  </a:solidFill>
                  <a:effectLst/>
                  <a:latin typeface="Crimson"/>
                </a:rPr>
                <a:t>You must have a map, no matter how rough. Otherwise you wander all over the place. In </a:t>
              </a:r>
              <a:r>
                <a:rPr lang="en-US" b="0" i="0" dirty="0">
                  <a:solidFill>
                    <a:srgbClr val="5985A6"/>
                  </a:solidFill>
                  <a:effectLst/>
                  <a:latin typeface="Crimson"/>
                </a:rPr>
                <a:t>The Lord of the Rings</a:t>
              </a:r>
              <a:r>
                <a:rPr lang="en-US" b="0" i="1" dirty="0">
                  <a:solidFill>
                    <a:srgbClr val="5985A6"/>
                  </a:solidFill>
                  <a:effectLst/>
                  <a:latin typeface="Crimson"/>
                </a:rPr>
                <a:t> I never made anyone go farther than he could on a given day.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3A71F1-B76D-2E73-E14E-9CA5E3D3F4D9}"/>
                </a:ext>
              </a:extLst>
            </p:cNvPr>
            <p:cNvSpPr txBox="1"/>
            <p:nvPr/>
          </p:nvSpPr>
          <p:spPr>
            <a:xfrm>
              <a:off x="2280621" y="4233155"/>
              <a:ext cx="45827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0" i="0" dirty="0">
                  <a:solidFill>
                    <a:srgbClr val="7AA0B8"/>
                  </a:solidFill>
                  <a:effectLst/>
                  <a:latin typeface="Crimson"/>
                </a:rPr>
                <a:t>by</a:t>
              </a:r>
              <a:r>
                <a:rPr lang="zh-CN" altLang="en-US" b="0" i="0" dirty="0">
                  <a:solidFill>
                    <a:srgbClr val="7AA0B8"/>
                  </a:solidFill>
                  <a:effectLst/>
                  <a:latin typeface="Crimson"/>
                </a:rPr>
                <a:t> </a:t>
              </a:r>
              <a:r>
                <a:rPr lang="en-US" b="0" i="0" dirty="0">
                  <a:solidFill>
                    <a:srgbClr val="7AA0B8"/>
                  </a:solidFill>
                  <a:effectLst/>
                  <a:latin typeface="Crimson"/>
                </a:rPr>
                <a:t>J. R. R. Tolkien</a:t>
              </a:r>
              <a:endParaRPr lang="zh-CN" alt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2C4FC07-F041-837A-BE0C-D35DA683C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13" y="1086393"/>
            <a:ext cx="4262480" cy="309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78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83CDD-5324-DB56-9440-EA0377FCDD4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96168" y="243536"/>
            <a:ext cx="9536336" cy="5969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4B31E8F-4EDE-788C-77BE-17DF6C275841}"/>
              </a:ext>
            </a:extLst>
          </p:cNvPr>
          <p:cNvSpPr/>
          <p:nvPr/>
        </p:nvSpPr>
        <p:spPr>
          <a:xfrm>
            <a:off x="4175285" y="663128"/>
            <a:ext cx="607730" cy="322249"/>
          </a:xfrm>
          <a:prstGeom prst="roundRect">
            <a:avLst/>
          </a:prstGeom>
          <a:solidFill>
            <a:schemeClr val="accent1">
              <a:alpha val="22261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</a:rPr>
              <a:t>消去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1BABFF7-B9B7-3A0A-F965-543CDB873AFB}"/>
              </a:ext>
            </a:extLst>
          </p:cNvPr>
          <p:cNvSpPr/>
          <p:nvPr/>
        </p:nvSpPr>
        <p:spPr>
          <a:xfrm>
            <a:off x="5303968" y="648406"/>
            <a:ext cx="607730" cy="322249"/>
          </a:xfrm>
          <a:prstGeom prst="roundRect">
            <a:avLst/>
          </a:prstGeom>
          <a:solidFill>
            <a:schemeClr val="accent1">
              <a:alpha val="22261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</a:rPr>
              <a:t>项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5584A86-12D6-26C7-6EB6-C2A2AC2E0247}"/>
              </a:ext>
            </a:extLst>
          </p:cNvPr>
          <p:cNvSpPr/>
          <p:nvPr/>
        </p:nvSpPr>
        <p:spPr>
          <a:xfrm>
            <a:off x="6128786" y="648406"/>
            <a:ext cx="607730" cy="322249"/>
          </a:xfrm>
          <a:prstGeom prst="roundRect">
            <a:avLst/>
          </a:prstGeom>
          <a:solidFill>
            <a:schemeClr val="accent1">
              <a:alpha val="22261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</a:rPr>
              <a:t>方程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BA6CF5-F269-9973-5808-C4636B8F4E3F}"/>
              </a:ext>
            </a:extLst>
          </p:cNvPr>
          <p:cNvGrpSpPr/>
          <p:nvPr/>
        </p:nvGrpSpPr>
        <p:grpSpPr>
          <a:xfrm>
            <a:off x="5445495" y="4528473"/>
            <a:ext cx="4283186" cy="1681121"/>
            <a:chOff x="628650" y="2280213"/>
            <a:chExt cx="4283186" cy="1681121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59E1712-366D-2876-3C68-CB56B6B80A8A}"/>
                </a:ext>
              </a:extLst>
            </p:cNvPr>
            <p:cNvSpPr/>
            <p:nvPr/>
          </p:nvSpPr>
          <p:spPr>
            <a:xfrm>
              <a:off x="628650" y="2592729"/>
              <a:ext cx="3452321" cy="1259044"/>
            </a:xfrm>
            <a:prstGeom prst="roundRect">
              <a:avLst/>
            </a:prstGeom>
            <a:solidFill>
              <a:schemeClr val="accent1">
                <a:alpha val="22261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BBF181D-C843-EF9E-6748-79A67C7DE5CD}"/>
                </a:ext>
              </a:extLst>
            </p:cNvPr>
            <p:cNvSpPr/>
            <p:nvPr/>
          </p:nvSpPr>
          <p:spPr>
            <a:xfrm>
              <a:off x="868100" y="2280213"/>
              <a:ext cx="1443218" cy="3125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Takeaway</a:t>
              </a:r>
              <a:endParaRPr kumimoji="1" lang="zh-CN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07FC1C-F2E4-3FEC-E4CC-55ADF6618B21}"/>
                </a:ext>
              </a:extLst>
            </p:cNvPr>
            <p:cNvSpPr txBox="1"/>
            <p:nvPr/>
          </p:nvSpPr>
          <p:spPr>
            <a:xfrm>
              <a:off x="844952" y="2761005"/>
              <a:ext cx="406688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arenBoth"/>
              </a:pPr>
              <a:r>
                <a:rPr kumimoji="1" lang="zh-CN" altLang="en-US" dirty="0"/>
                <a:t>大量词语会重复出现</a:t>
              </a:r>
              <a:endParaRPr kumimoji="1" lang="en-US" altLang="zh-CN" dirty="0"/>
            </a:p>
            <a:p>
              <a:pPr marL="342900" indent="-342900">
                <a:buAutoNum type="arabicParenBoth"/>
              </a:pPr>
              <a:r>
                <a:rPr kumimoji="1" lang="zh-CN" altLang="en-US" dirty="0"/>
                <a:t>就算不知道可以先猜一猜</a:t>
              </a:r>
              <a:endParaRPr kumimoji="1" lang="en-US" altLang="zh-CN" dirty="0"/>
            </a:p>
            <a:p>
              <a:pPr marL="342900" indent="-342900">
                <a:buAutoNum type="arabicParenBoth"/>
              </a:pPr>
              <a:r>
                <a:rPr kumimoji="1" lang="zh-CN" altLang="en-US" dirty="0"/>
                <a:t>实在不行旁边还有一堆图</a:t>
              </a:r>
              <a:endParaRPr kumimoji="1" lang="en-US" altLang="zh-CN" dirty="0"/>
            </a:p>
            <a:p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0504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995E09-794C-8C45-3087-B931316D238E}"/>
              </a:ext>
            </a:extLst>
          </p:cNvPr>
          <p:cNvSpPr txBox="1"/>
          <p:nvPr/>
        </p:nvSpPr>
        <p:spPr>
          <a:xfrm>
            <a:off x="764771" y="1603084"/>
            <a:ext cx="7217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*现在你应该知道了为什么高中教科书第一次出现的名词后面有英语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BA25FA-D484-D0DF-0693-FE92726F6674}"/>
              </a:ext>
            </a:extLst>
          </p:cNvPr>
          <p:cNvSpPr txBox="1"/>
          <p:nvPr/>
        </p:nvSpPr>
        <p:spPr>
          <a:xfrm>
            <a:off x="628650" y="1137138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一</a:t>
            </a:r>
            <a:r>
              <a:rPr kumimoji="1" lang="en-US" altLang="zh-CN" dirty="0"/>
              <a:t>)</a:t>
            </a:r>
            <a:r>
              <a:rPr kumimoji="1" lang="zh-CN" altLang="en-US" dirty="0"/>
              <a:t> 详尽的教科书帮助构建直观的印象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83112-4D02-0938-7C6E-A09304B11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069030"/>
            <a:ext cx="6934200" cy="382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2A3AEB-10E7-12C6-6AD9-FA4112BB2948}"/>
              </a:ext>
            </a:extLst>
          </p:cNvPr>
          <p:cNvSpPr/>
          <p:nvPr/>
        </p:nvSpPr>
        <p:spPr>
          <a:xfrm>
            <a:off x="4572000" y="5020887"/>
            <a:ext cx="2211185" cy="54864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479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E6F79C-68F6-0F0C-B54E-E9EB853DF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95" y="1506470"/>
            <a:ext cx="3448283" cy="4780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673D82-F3F2-E487-7F35-8DC08F0F5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274" y="1179651"/>
            <a:ext cx="4975103" cy="45470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E961093-BB13-AF08-C522-D83B28DAF0AF}"/>
              </a:ext>
            </a:extLst>
          </p:cNvPr>
          <p:cNvSpPr txBox="1"/>
          <p:nvPr/>
        </p:nvSpPr>
        <p:spPr>
          <a:xfrm>
            <a:off x="628650" y="1137138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一</a:t>
            </a:r>
            <a:r>
              <a:rPr kumimoji="1" lang="en-US" altLang="zh-CN" dirty="0"/>
              <a:t>)</a:t>
            </a:r>
            <a:r>
              <a:rPr kumimoji="1" lang="zh-CN" altLang="en-US" dirty="0"/>
              <a:t> 详尽的教科书帮助构建直观的印象</a:t>
            </a:r>
          </a:p>
        </p:txBody>
      </p:sp>
    </p:spTree>
    <p:extLst>
      <p:ext uri="{BB962C8B-B14F-4D97-AF65-F5344CB8AC3E}">
        <p14:creationId xmlns:p14="http://schemas.microsoft.com/office/powerpoint/2010/main" val="1802481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333513-21C7-6C85-DD22-43F65BD1D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053" y="3551170"/>
            <a:ext cx="5052297" cy="3191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4D321-231C-DAEF-E9CE-3C5C8946A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96" y="1506470"/>
            <a:ext cx="4940300" cy="2044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CEC7E2-C33A-AEA0-1C83-EB9FA432579B}"/>
              </a:ext>
            </a:extLst>
          </p:cNvPr>
          <p:cNvSpPr txBox="1"/>
          <p:nvPr/>
        </p:nvSpPr>
        <p:spPr>
          <a:xfrm>
            <a:off x="628650" y="1137138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一</a:t>
            </a:r>
            <a:r>
              <a:rPr kumimoji="1" lang="en-US" altLang="zh-CN" dirty="0"/>
              <a:t>)</a:t>
            </a:r>
            <a:r>
              <a:rPr kumimoji="1" lang="zh-CN" altLang="en-US" dirty="0"/>
              <a:t> 详尽的教科书帮助构建直观的印象</a:t>
            </a:r>
          </a:p>
        </p:txBody>
      </p:sp>
    </p:spTree>
    <p:extLst>
      <p:ext uri="{BB962C8B-B14F-4D97-AF65-F5344CB8AC3E}">
        <p14:creationId xmlns:p14="http://schemas.microsoft.com/office/powerpoint/2010/main" val="3822233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CEC7E2-C33A-AEA0-1C83-EB9FA432579B}"/>
              </a:ext>
            </a:extLst>
          </p:cNvPr>
          <p:cNvSpPr txBox="1"/>
          <p:nvPr/>
        </p:nvSpPr>
        <p:spPr>
          <a:xfrm>
            <a:off x="628650" y="1137138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一</a:t>
            </a:r>
            <a:r>
              <a:rPr kumimoji="1" lang="en-US" altLang="zh-CN" dirty="0"/>
              <a:t>)</a:t>
            </a:r>
            <a:r>
              <a:rPr kumimoji="1" lang="zh-CN" altLang="en-US" dirty="0"/>
              <a:t> 详尽的教科书帮助构建直观的印象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6B08B4-8095-4ADD-57E4-DDB7FCE4586D}"/>
              </a:ext>
            </a:extLst>
          </p:cNvPr>
          <p:cNvSpPr txBox="1"/>
          <p:nvPr/>
        </p:nvSpPr>
        <p:spPr>
          <a:xfrm>
            <a:off x="897775" y="1603084"/>
            <a:ext cx="5057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但是很多时候即使写得很详细</a:t>
            </a:r>
            <a:r>
              <a:rPr kumimoji="1" lang="en-US" altLang="zh-CN" dirty="0"/>
              <a:t>,</a:t>
            </a:r>
            <a:r>
              <a:rPr kumimoji="1" lang="zh-CN" altLang="en-US" dirty="0"/>
              <a:t> 书本还是不够的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听一听一个具体的老师来讲解会比较好</a:t>
            </a:r>
            <a:endParaRPr kumimoji="1"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214CA-82DD-AB2D-395A-448101BE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83" y="3049323"/>
            <a:ext cx="5699738" cy="3118526"/>
          </a:xfrm>
          <a:prstGeom prst="rect">
            <a:avLst/>
          </a:prstGeom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2E01BCBA-B442-0799-98C8-F15B63664A54}"/>
              </a:ext>
            </a:extLst>
          </p:cNvPr>
          <p:cNvSpPr/>
          <p:nvPr/>
        </p:nvSpPr>
        <p:spPr>
          <a:xfrm>
            <a:off x="3380453" y="2346029"/>
            <a:ext cx="5670924" cy="2427363"/>
          </a:xfrm>
          <a:prstGeom prst="wedgeRectCallout">
            <a:avLst>
              <a:gd name="adj1" fmla="val -58066"/>
              <a:gd name="adj2" fmla="val 56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你要明确的是：学习高等数学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绝不仅仅是会求极限、会求导、会求积分就万事大吉了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，这些只是最最基础的内容，更重要的是学会进行</a:t>
            </a:r>
            <a:r>
              <a:rPr lang="zh-CN" altLang="en-US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抽象的理论思考与论证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，这是大学数学所要培养的核心能力，这也是决定你能否在各类考试中拔得头筹的最重要的能力。 本系列以同济七版</a:t>
            </a:r>
            <a:r>
              <a:rPr lang="en-US" altLang="zh-CN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《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高等数学</a:t>
            </a:r>
            <a:r>
              <a:rPr lang="en-US" altLang="zh-CN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》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为框架，但没有拘泥于这套课本（原因你懂的）。</a:t>
            </a:r>
            <a:endParaRPr kumimoji="1"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D9ABD8-6DEC-40B7-731D-EE79C9F26BD5}"/>
              </a:ext>
            </a:extLst>
          </p:cNvPr>
          <p:cNvSpPr txBox="1"/>
          <p:nvPr/>
        </p:nvSpPr>
        <p:spPr>
          <a:xfrm>
            <a:off x="7006447" y="4877301"/>
            <a:ext cx="2044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BV1r44y1m7HW</a:t>
            </a:r>
          </a:p>
        </p:txBody>
      </p:sp>
    </p:spTree>
    <p:extLst>
      <p:ext uri="{BB962C8B-B14F-4D97-AF65-F5344CB8AC3E}">
        <p14:creationId xmlns:p14="http://schemas.microsoft.com/office/powerpoint/2010/main" val="41336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CEC7E2-C33A-AEA0-1C83-EB9FA432579B}"/>
              </a:ext>
            </a:extLst>
          </p:cNvPr>
          <p:cNvSpPr txBox="1"/>
          <p:nvPr/>
        </p:nvSpPr>
        <p:spPr>
          <a:xfrm>
            <a:off x="628650" y="1137138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一</a:t>
            </a:r>
            <a:r>
              <a:rPr kumimoji="1" lang="en-US" altLang="zh-CN" dirty="0"/>
              <a:t>)</a:t>
            </a:r>
            <a:r>
              <a:rPr kumimoji="1" lang="zh-CN" altLang="en-US" dirty="0"/>
              <a:t> 详尽的教科书帮助构建直观的印象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42760-7425-F40A-24B3-71A6AED9638E}"/>
              </a:ext>
            </a:extLst>
          </p:cNvPr>
          <p:cNvGrpSpPr/>
          <p:nvPr/>
        </p:nvGrpSpPr>
        <p:grpSpPr>
          <a:xfrm>
            <a:off x="5267816" y="845707"/>
            <a:ext cx="3452321" cy="1321525"/>
            <a:chOff x="628650" y="2280213"/>
            <a:chExt cx="3452321" cy="132152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F6B5B20-AB5F-A6FC-1EEB-48451E0247F2}"/>
                </a:ext>
              </a:extLst>
            </p:cNvPr>
            <p:cNvSpPr/>
            <p:nvPr/>
          </p:nvSpPr>
          <p:spPr>
            <a:xfrm>
              <a:off x="628650" y="2592729"/>
              <a:ext cx="3452321" cy="1009009"/>
            </a:xfrm>
            <a:prstGeom prst="roundRect">
              <a:avLst/>
            </a:prstGeom>
            <a:solidFill>
              <a:schemeClr val="accent1">
                <a:alpha val="22261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548EAA-9D1C-BBB5-B36D-47A1DEF78349}"/>
                </a:ext>
              </a:extLst>
            </p:cNvPr>
            <p:cNvSpPr/>
            <p:nvPr/>
          </p:nvSpPr>
          <p:spPr>
            <a:xfrm>
              <a:off x="2354810" y="2280213"/>
              <a:ext cx="1443218" cy="3125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反思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254154-089D-EC76-34EF-FEAC117F386C}"/>
                </a:ext>
              </a:extLst>
            </p:cNvPr>
            <p:cNvSpPr txBox="1"/>
            <p:nvPr/>
          </p:nvSpPr>
          <p:spPr>
            <a:xfrm>
              <a:off x="844952" y="2761005"/>
              <a:ext cx="278393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dirty="0"/>
                <a:t>有时候坚持不下去只是因为没有找到正确的方法</a:t>
              </a:r>
              <a:r>
                <a:rPr kumimoji="1" lang="en-US" altLang="zh-CN" dirty="0"/>
                <a:t>.</a:t>
              </a:r>
              <a:endParaRPr kumimoji="1" lang="zh-CN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D0AF0F1-3F4A-EFED-E138-69BE442CE68E}"/>
              </a:ext>
            </a:extLst>
          </p:cNvPr>
          <p:cNvSpPr txBox="1"/>
          <p:nvPr/>
        </p:nvSpPr>
        <p:spPr>
          <a:xfrm>
            <a:off x="1046644" y="1612056"/>
            <a:ext cx="3918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后面我们会用一些内容来验证一下他们确实是</a:t>
            </a:r>
            <a:r>
              <a:rPr kumimoji="1" lang="zh-CN" altLang="en-CN" dirty="0"/>
              <a:t>好读</a:t>
            </a:r>
            <a:r>
              <a:rPr kumimoji="1" lang="zh-CN" altLang="en-US" dirty="0"/>
              <a:t>的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E9F192-BF9D-4C07-F1EE-231015E19294}"/>
              </a:ext>
            </a:extLst>
          </p:cNvPr>
          <p:cNvSpPr txBox="1"/>
          <p:nvPr/>
        </p:nvSpPr>
        <p:spPr>
          <a:xfrm>
            <a:off x="628649" y="246058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二</a:t>
            </a:r>
            <a:r>
              <a:rPr kumimoji="1" lang="en-US" altLang="zh-CN" dirty="0"/>
              <a:t>)</a:t>
            </a:r>
            <a:r>
              <a:rPr kumimoji="1" lang="zh-CN" altLang="en-US" dirty="0"/>
              <a:t> 更加先进的工具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B17BE4-B02C-38D8-9979-F6D551E3E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48" y="3212504"/>
            <a:ext cx="1930400" cy="1790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750D17-F937-A84A-9422-BF38443E3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716" y="3184849"/>
            <a:ext cx="1308100" cy="203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E4AB23-02AC-1F52-26B2-618203C8469B}"/>
              </a:ext>
            </a:extLst>
          </p:cNvPr>
          <p:cNvSpPr txBox="1"/>
          <p:nvPr/>
        </p:nvSpPr>
        <p:spPr>
          <a:xfrm>
            <a:off x="611016" y="5385789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小学偷偷算题的时候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0850D0-FDD8-F31D-BD23-6FF615ED58D6}"/>
              </a:ext>
            </a:extLst>
          </p:cNvPr>
          <p:cNvSpPr txBox="1"/>
          <p:nvPr/>
        </p:nvSpPr>
        <p:spPr>
          <a:xfrm>
            <a:off x="3593564" y="540155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中学偷偷算题的时候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C2E250B-30A2-1031-79E0-E78249AC6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1" b="93651" l="9836" r="89891">
                        <a14:foregroundMark x1="68306" y1="83333" x2="63388" y2="936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8395" y="3212504"/>
            <a:ext cx="2772733" cy="19090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8EC42E-D387-77C6-EABE-61C761A2B535}"/>
              </a:ext>
            </a:extLst>
          </p:cNvPr>
          <p:cNvSpPr txBox="1"/>
          <p:nvPr/>
        </p:nvSpPr>
        <p:spPr>
          <a:xfrm>
            <a:off x="6355773" y="5385789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什么</a:t>
            </a:r>
            <a:r>
              <a:rPr kumimoji="1" lang="en-US" altLang="zh-CN" dirty="0"/>
              <a:t>?</a:t>
            </a:r>
            <a:r>
              <a:rPr kumimoji="1" lang="zh-CN" altLang="en-US" dirty="0"/>
              <a:t> 这也能叫计算器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397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9" grpId="0"/>
      <p:bldP spid="20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E9F192-BF9D-4C07-F1EE-231015E19294}"/>
              </a:ext>
            </a:extLst>
          </p:cNvPr>
          <p:cNvSpPr txBox="1"/>
          <p:nvPr/>
        </p:nvSpPr>
        <p:spPr>
          <a:xfrm>
            <a:off x="646283" y="1040524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二</a:t>
            </a:r>
            <a:r>
              <a:rPr kumimoji="1" lang="en-US" altLang="zh-CN" dirty="0"/>
              <a:t>)</a:t>
            </a:r>
            <a:r>
              <a:rPr kumimoji="1" lang="zh-CN" altLang="en-US" dirty="0"/>
              <a:t> 更加先进的工具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D94F2-E74F-BE5F-3358-4861D8168E5D}"/>
              </a:ext>
            </a:extLst>
          </p:cNvPr>
          <p:cNvSpPr txBox="1"/>
          <p:nvPr/>
        </p:nvSpPr>
        <p:spPr>
          <a:xfrm>
            <a:off x="1147156" y="1612669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熟悉</a:t>
            </a:r>
            <a:r>
              <a:rPr kumimoji="1" lang="en-US" altLang="zh-CN" dirty="0"/>
              <a:t>Windows</a:t>
            </a:r>
            <a:r>
              <a:rPr kumimoji="1" lang="zh-CN" altLang="en-US" dirty="0"/>
              <a:t>的小伙伴马上打开了这个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DF5680-485F-5351-F826-84719813B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84" y="2301192"/>
            <a:ext cx="2584067" cy="364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A7C09C-7713-759A-0C69-8BF236680D23}"/>
                  </a:ext>
                </a:extLst>
              </p:cNvPr>
              <p:cNvSpPr txBox="1"/>
              <p:nvPr/>
            </p:nvSpPr>
            <p:spPr>
              <a:xfrm>
                <a:off x="3283375" y="2670524"/>
                <a:ext cx="2366353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600" b="0" i="1" smtClean="0">
                          <a:latin typeface="Cambria Math" panose="02040503050406030204" pitchFamily="18" charset="0"/>
                        </a:rPr>
                        <m:t>≃</m:t>
                      </m:r>
                    </m:oMath>
                  </m:oMathPara>
                </a14:m>
                <a:endParaRPr kumimoji="1" lang="zh-CN" altLang="en-US" sz="16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A7C09C-7713-759A-0C69-8BF236680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375" y="2670524"/>
                <a:ext cx="2366353" cy="2646878"/>
              </a:xfrm>
              <a:prstGeom prst="rect">
                <a:avLst/>
              </a:prstGeom>
              <a:blipFill>
                <a:blip r:embed="rId3"/>
                <a:stretch>
                  <a:fillRect l="-4278" r="-4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9C92C2B8-9F38-0044-105A-2C244F3F2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797" y="2301192"/>
            <a:ext cx="3933983" cy="364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2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E9F192-BF9D-4C07-F1EE-231015E19294}"/>
              </a:ext>
            </a:extLst>
          </p:cNvPr>
          <p:cNvSpPr txBox="1"/>
          <p:nvPr/>
        </p:nvSpPr>
        <p:spPr>
          <a:xfrm>
            <a:off x="646283" y="1040524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二</a:t>
            </a:r>
            <a:r>
              <a:rPr kumimoji="1" lang="en-US" altLang="zh-CN" dirty="0"/>
              <a:t>)</a:t>
            </a:r>
            <a:r>
              <a:rPr kumimoji="1" lang="zh-CN" altLang="en-US" dirty="0"/>
              <a:t> 更加先进的工具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D94F2-E74F-BE5F-3358-4861D8168E5D}"/>
              </a:ext>
            </a:extLst>
          </p:cNvPr>
          <p:cNvSpPr txBox="1"/>
          <p:nvPr/>
        </p:nvSpPr>
        <p:spPr>
          <a:xfrm>
            <a:off x="1069476" y="153125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这个更厉害</a:t>
            </a:r>
            <a:r>
              <a:rPr kumimoji="1" lang="en-US" altLang="zh-CN" dirty="0"/>
              <a:t>!</a:t>
            </a:r>
            <a:endParaRPr kumimoji="1"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ACCB83-33DF-ABE0-6350-4AED9A514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25" y="1982001"/>
            <a:ext cx="6993977" cy="417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98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E9F192-BF9D-4C07-F1EE-231015E19294}"/>
              </a:ext>
            </a:extLst>
          </p:cNvPr>
          <p:cNvSpPr txBox="1"/>
          <p:nvPr/>
        </p:nvSpPr>
        <p:spPr>
          <a:xfrm>
            <a:off x="646283" y="1040524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二</a:t>
            </a:r>
            <a:r>
              <a:rPr kumimoji="1" lang="en-US" altLang="zh-CN" dirty="0"/>
              <a:t>)</a:t>
            </a:r>
            <a:r>
              <a:rPr kumimoji="1" lang="zh-CN" altLang="en-US" dirty="0"/>
              <a:t> 更加先进的工具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D94F2-E74F-BE5F-3358-4861D8168E5D}"/>
              </a:ext>
            </a:extLst>
          </p:cNvPr>
          <p:cNvSpPr txBox="1"/>
          <p:nvPr/>
        </p:nvSpPr>
        <p:spPr>
          <a:xfrm>
            <a:off x="1069476" y="1531255"/>
            <a:ext cx="486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CN" b="1" dirty="0"/>
              <a:t>保留节目</a:t>
            </a:r>
            <a:r>
              <a:rPr kumimoji="1" lang="en-US" altLang="zh-CN" dirty="0"/>
              <a:t>:</a:t>
            </a:r>
            <a:r>
              <a:rPr kumimoji="1" lang="zh-CN" altLang="en-US" dirty="0"/>
              <a:t> 用</a:t>
            </a:r>
            <a:r>
              <a:rPr kumimoji="1" lang="en-US" altLang="zh-CN" dirty="0"/>
              <a:t>Wolfram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Mathematica</a:t>
            </a:r>
            <a:r>
              <a:rPr kumimoji="1" lang="zh-CN" altLang="en-US" dirty="0"/>
              <a:t>解答高考题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4B1BC-0B73-67B4-D219-294C0B626F12}"/>
              </a:ext>
            </a:extLst>
          </p:cNvPr>
          <p:cNvSpPr/>
          <p:nvPr/>
        </p:nvSpPr>
        <p:spPr>
          <a:xfrm>
            <a:off x="1296785" y="2085253"/>
            <a:ext cx="7218565" cy="39402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Reserved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 高考数学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(</a:t>
            </a:r>
            <a:r>
              <a:rPr kumimoji="1" lang="zh-CN" altLang="en-US" dirty="0"/>
              <a:t>全国乙卷题目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8" name="Cloud Callout 7">
            <a:extLst>
              <a:ext uri="{FF2B5EF4-FFF2-40B4-BE49-F238E27FC236}">
                <a16:creationId xmlns:a16="http://schemas.microsoft.com/office/drawing/2014/main" id="{92CA9254-35B6-698F-1E19-EBC57A9BA422}"/>
              </a:ext>
            </a:extLst>
          </p:cNvPr>
          <p:cNvSpPr/>
          <p:nvPr/>
        </p:nvSpPr>
        <p:spPr>
          <a:xfrm>
            <a:off x="6272032" y="1567813"/>
            <a:ext cx="2779345" cy="517440"/>
          </a:xfrm>
          <a:prstGeom prst="cloudCallout">
            <a:avLst>
              <a:gd name="adj1" fmla="val -22752"/>
              <a:gd name="adj2" fmla="val 789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longer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tedious,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FUN!</a:t>
            </a:r>
            <a:endParaRPr kumimoji="1" lang="zh-CN" altLang="en-US" sz="105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0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Wolfram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Mathematica</a:t>
            </a: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CFA8C-8775-6370-6215-5BD8C819C17E}"/>
              </a:ext>
            </a:extLst>
          </p:cNvPr>
          <p:cNvSpPr txBox="1"/>
          <p:nvPr/>
        </p:nvSpPr>
        <p:spPr>
          <a:xfrm>
            <a:off x="867508" y="1383323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内心</a:t>
            </a:r>
            <a:r>
              <a:rPr kumimoji="1" lang="en-US" altLang="zh-CN" dirty="0"/>
              <a:t>:</a:t>
            </a:r>
            <a:r>
              <a:rPr kumimoji="1" lang="zh-CN" altLang="en-US" dirty="0"/>
              <a:t> 我操</a:t>
            </a:r>
            <a:r>
              <a:rPr kumimoji="1" lang="en-US" altLang="zh-CN" dirty="0"/>
              <a:t>,</a:t>
            </a:r>
            <a:r>
              <a:rPr kumimoji="1" lang="zh-CN" altLang="en-US" dirty="0"/>
              <a:t> 又要学一个新东西</a:t>
            </a:r>
            <a:r>
              <a:rPr kumimoji="1" lang="en-US" altLang="zh-CN" dirty="0"/>
              <a:t>,</a:t>
            </a:r>
            <a:r>
              <a:rPr kumimoji="1" lang="zh-CN" altLang="en-US" dirty="0"/>
              <a:t> 我拒绝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093957-9735-D23A-3AF4-7371AEC56C5C}"/>
              </a:ext>
            </a:extLst>
          </p:cNvPr>
          <p:cNvSpPr/>
          <p:nvPr/>
        </p:nvSpPr>
        <p:spPr>
          <a:xfrm>
            <a:off x="1770185" y="1383323"/>
            <a:ext cx="24618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DD1F19-EC37-0354-3059-C641665897C9}"/>
              </a:ext>
            </a:extLst>
          </p:cNvPr>
          <p:cNvGrpSpPr/>
          <p:nvPr/>
        </p:nvGrpSpPr>
        <p:grpSpPr>
          <a:xfrm>
            <a:off x="5267816" y="845707"/>
            <a:ext cx="3452321" cy="1321525"/>
            <a:chOff x="628650" y="2280213"/>
            <a:chExt cx="3452321" cy="1321525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13E4751-E2E6-DB82-AFCA-EC3939DAFD09}"/>
                </a:ext>
              </a:extLst>
            </p:cNvPr>
            <p:cNvSpPr/>
            <p:nvPr/>
          </p:nvSpPr>
          <p:spPr>
            <a:xfrm>
              <a:off x="628650" y="2592729"/>
              <a:ext cx="3452321" cy="1009009"/>
            </a:xfrm>
            <a:prstGeom prst="roundRect">
              <a:avLst/>
            </a:prstGeom>
            <a:solidFill>
              <a:schemeClr val="accent1">
                <a:alpha val="22261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49DC61-B409-4950-E689-5668CC00C963}"/>
                </a:ext>
              </a:extLst>
            </p:cNvPr>
            <p:cNvSpPr/>
            <p:nvPr/>
          </p:nvSpPr>
          <p:spPr>
            <a:xfrm>
              <a:off x="2354810" y="2280213"/>
              <a:ext cx="1443218" cy="3125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反思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EAAF28-BB56-15BB-4886-9B3BEDA78436}"/>
                </a:ext>
              </a:extLst>
            </p:cNvPr>
            <p:cNvSpPr txBox="1"/>
            <p:nvPr/>
          </p:nvSpPr>
          <p:spPr>
            <a:xfrm>
              <a:off x="844952" y="2761005"/>
              <a:ext cx="278393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dirty="0"/>
                <a:t>有时候坚持不下去只是因为没有找到正确的方法</a:t>
              </a:r>
              <a:r>
                <a:rPr kumimoji="1" lang="en-US" altLang="zh-CN" dirty="0"/>
                <a:t>.</a:t>
              </a:r>
              <a:endParaRPr kumimoji="1" lang="zh-CN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6EAF75-8C98-1A01-767E-A888CFF270D0}"/>
              </a:ext>
            </a:extLst>
          </p:cNvPr>
          <p:cNvSpPr txBox="1"/>
          <p:nvPr/>
        </p:nvSpPr>
        <p:spPr>
          <a:xfrm>
            <a:off x="749508" y="2314297"/>
            <a:ext cx="469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User’s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perspective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v.s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r>
              <a:rPr kumimoji="1" lang="en-US" altLang="zh-CN" dirty="0"/>
              <a:t>Builder’s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perspective</a:t>
            </a:r>
            <a:endParaRPr kumimoji="1" lang="zh-CN" alt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49A606A-E45D-18BF-EE23-C2FA9E60E515}"/>
              </a:ext>
            </a:extLst>
          </p:cNvPr>
          <p:cNvCxnSpPr/>
          <p:nvPr/>
        </p:nvCxnSpPr>
        <p:spPr>
          <a:xfrm>
            <a:off x="749508" y="3957403"/>
            <a:ext cx="76876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586B496-2CBF-BA74-AE62-FB2729AE3301}"/>
              </a:ext>
            </a:extLst>
          </p:cNvPr>
          <p:cNvCxnSpPr>
            <a:cxnSpLocks/>
          </p:cNvCxnSpPr>
          <p:nvPr/>
        </p:nvCxnSpPr>
        <p:spPr>
          <a:xfrm flipV="1">
            <a:off x="4257207" y="3429000"/>
            <a:ext cx="1010609" cy="528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D6A8A49-5FE4-1C63-F441-B508FFA460DA}"/>
              </a:ext>
            </a:extLst>
          </p:cNvPr>
          <p:cNvCxnSpPr>
            <a:cxnSpLocks/>
          </p:cNvCxnSpPr>
          <p:nvPr/>
        </p:nvCxnSpPr>
        <p:spPr>
          <a:xfrm>
            <a:off x="5771213" y="3957403"/>
            <a:ext cx="704538" cy="374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F7FEBBC0-0A2C-06A7-6E60-D230B71EAD51}"/>
              </a:ext>
            </a:extLst>
          </p:cNvPr>
          <p:cNvSpPr/>
          <p:nvPr/>
        </p:nvSpPr>
        <p:spPr>
          <a:xfrm>
            <a:off x="2218544" y="4841823"/>
            <a:ext cx="3339415" cy="779488"/>
          </a:xfrm>
          <a:prstGeom prst="wedgeRoundRectCallout">
            <a:avLst>
              <a:gd name="adj1" fmla="val -42828"/>
              <a:gd name="adj2" fmla="val -1471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总有一条主线让你先了解一点点这方面的东西</a:t>
            </a:r>
          </a:p>
        </p:txBody>
      </p:sp>
    </p:spTree>
    <p:extLst>
      <p:ext uri="{BB962C8B-B14F-4D97-AF65-F5344CB8AC3E}">
        <p14:creationId xmlns:p14="http://schemas.microsoft.com/office/powerpoint/2010/main" val="129308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246C07-C460-4832-A74F-86703162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8FF315-F7A2-23AF-AEA3-4ADA250A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大一寒假回到一中机房的情景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A8E18-7BF9-F098-A5B1-E4EBDDC639FC}"/>
              </a:ext>
            </a:extLst>
          </p:cNvPr>
          <p:cNvSpPr txBox="1"/>
          <p:nvPr/>
        </p:nvSpPr>
        <p:spPr>
          <a:xfrm>
            <a:off x="628650" y="1333949"/>
            <a:ext cx="676339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以前的我</a:t>
            </a:r>
            <a:r>
              <a:rPr kumimoji="1" lang="en-US" altLang="zh-CN" dirty="0"/>
              <a:t>:</a:t>
            </a:r>
            <a:r>
              <a:rPr kumimoji="1" lang="zh-CN" altLang="en-US" dirty="0"/>
              <a:t> 他人看来失败的竞赛生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在弱省打得很烂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没有得到升学的任何优惠政策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基本情况 </a:t>
            </a:r>
            <a:r>
              <a:rPr kumimoji="1" lang="en-US" altLang="zh-CN" dirty="0"/>
              <a:t>(</a:t>
            </a:r>
            <a:r>
              <a:rPr kumimoji="1" lang="zh-CN" altLang="en-US" dirty="0"/>
              <a:t>教练原话</a:t>
            </a:r>
            <a:r>
              <a:rPr kumimoji="1" lang="en-US" altLang="zh-CN" dirty="0"/>
              <a:t>)</a:t>
            </a:r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信息竞赛生 </a:t>
            </a:r>
            <a:r>
              <a:rPr kumimoji="1" lang="en-US" altLang="zh-CN" dirty="0"/>
              <a:t>~10</a:t>
            </a:r>
            <a:r>
              <a:rPr kumimoji="1" lang="zh-CN" altLang="en-US" dirty="0"/>
              <a:t> 人</a:t>
            </a:r>
            <a:r>
              <a:rPr kumimoji="1" lang="en-US" altLang="zh-CN" dirty="0"/>
              <a:t>,</a:t>
            </a:r>
            <a:r>
              <a:rPr kumimoji="1" lang="zh-CN" altLang="en-US" dirty="0"/>
              <a:t> 其中大部分已经在高一获</a:t>
            </a:r>
            <a:r>
              <a:rPr kumimoji="1" lang="en-US" altLang="zh-CN" dirty="0"/>
              <a:t>NOIP</a:t>
            </a:r>
            <a:r>
              <a:rPr kumimoji="1" lang="zh-CN" altLang="en-US" dirty="0"/>
              <a:t>一等奖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基本上初中他们就已经很强了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也还有一些新手没有获奖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一个很有趣的问题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学习这个有什么用</a:t>
            </a:r>
            <a:r>
              <a:rPr kumimoji="1" lang="en-US" altLang="zh-CN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7B521-8AF7-BAF0-5B98-878CC64F0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823329"/>
            <a:ext cx="4479377" cy="3359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8510A9-5A0C-EFA5-BE04-1369510A6A48}"/>
              </a:ext>
            </a:extLst>
          </p:cNvPr>
          <p:cNvSpPr txBox="1"/>
          <p:nvPr/>
        </p:nvSpPr>
        <p:spPr>
          <a:xfrm>
            <a:off x="6920452" y="6136100"/>
            <a:ext cx="22044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这个是我们晚上出学校之后的情景</a:t>
            </a:r>
          </a:p>
        </p:txBody>
      </p:sp>
      <p:sp>
        <p:nvSpPr>
          <p:cNvPr id="8" name="Cloud Callout 7">
            <a:extLst>
              <a:ext uri="{FF2B5EF4-FFF2-40B4-BE49-F238E27FC236}">
                <a16:creationId xmlns:a16="http://schemas.microsoft.com/office/drawing/2014/main" id="{4F085C3E-57C6-969E-0A8B-FC2A4567C372}"/>
              </a:ext>
            </a:extLst>
          </p:cNvPr>
          <p:cNvSpPr/>
          <p:nvPr/>
        </p:nvSpPr>
        <p:spPr>
          <a:xfrm>
            <a:off x="5675416" y="1933240"/>
            <a:ext cx="2409713" cy="431396"/>
          </a:xfrm>
          <a:prstGeom prst="cloudCallout">
            <a:avLst>
              <a:gd name="adj1" fmla="val -13301"/>
              <a:gd name="adj2" fmla="val 75373"/>
            </a:avLst>
          </a:prstGeom>
          <a:noFill/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比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当时的</a:t>
            </a:r>
            <a:r>
              <a:rPr kumimoji="1" lang="zh-CN" altLang="en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我强多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了</a:t>
            </a:r>
          </a:p>
        </p:txBody>
      </p:sp>
    </p:spTree>
    <p:extLst>
      <p:ext uri="{BB962C8B-B14F-4D97-AF65-F5344CB8AC3E}">
        <p14:creationId xmlns:p14="http://schemas.microsoft.com/office/powerpoint/2010/main" val="71816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  <p:bldP spid="7" grpId="0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0D146A-2458-825C-BFEB-A5BD6BA0A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30</a:t>
            </a:fld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4FC75-45E0-A1F2-4076-B2067F04232A}"/>
              </a:ext>
            </a:extLst>
          </p:cNvPr>
          <p:cNvSpPr txBox="1"/>
          <p:nvPr/>
        </p:nvSpPr>
        <p:spPr>
          <a:xfrm>
            <a:off x="5547908" y="2194560"/>
            <a:ext cx="2843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400" dirty="0"/>
              <a:t>§0.2</a:t>
            </a:r>
            <a:r>
              <a:rPr kumimoji="1" lang="zh-CN" altLang="en-US" sz="2400" dirty="0"/>
              <a:t> 高级计算器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44A8D5-501D-8F86-01E3-33AFF6FB4651}"/>
              </a:ext>
            </a:extLst>
          </p:cNvPr>
          <p:cNvSpPr txBox="1"/>
          <p:nvPr/>
        </p:nvSpPr>
        <p:spPr>
          <a:xfrm>
            <a:off x="5547908" y="882127"/>
            <a:ext cx="2843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dirty="0"/>
              <a:t>Topic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0</a:t>
            </a:r>
            <a:endParaRPr kumimoji="1" lang="zh-CN" altLang="en-US" sz="4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129ECF-A831-806B-0739-D0E635E6B07C}"/>
              </a:ext>
            </a:extLst>
          </p:cNvPr>
          <p:cNvGrpSpPr/>
          <p:nvPr/>
        </p:nvGrpSpPr>
        <p:grpSpPr>
          <a:xfrm>
            <a:off x="3808206" y="4418437"/>
            <a:ext cx="4582758" cy="1634851"/>
            <a:chOff x="2280621" y="2967636"/>
            <a:chExt cx="4582758" cy="16348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19DD95-0E06-2109-0144-95F7D01337BB}"/>
                </a:ext>
              </a:extLst>
            </p:cNvPr>
            <p:cNvSpPr txBox="1"/>
            <p:nvPr/>
          </p:nvSpPr>
          <p:spPr>
            <a:xfrm>
              <a:off x="2280621" y="2967636"/>
              <a:ext cx="458275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0" i="1" dirty="0">
                  <a:solidFill>
                    <a:srgbClr val="5985A6"/>
                  </a:solidFill>
                  <a:effectLst/>
                  <a:latin typeface="Crimson"/>
                </a:rPr>
                <a:t>You must have a map, no matter how rough. Otherwise you wander all over the place. In </a:t>
              </a:r>
              <a:r>
                <a:rPr lang="en-US" b="0" i="0" dirty="0">
                  <a:solidFill>
                    <a:srgbClr val="5985A6"/>
                  </a:solidFill>
                  <a:effectLst/>
                  <a:latin typeface="Crimson"/>
                </a:rPr>
                <a:t>The Lord of the Rings</a:t>
              </a:r>
              <a:r>
                <a:rPr lang="en-US" b="0" i="1" dirty="0">
                  <a:solidFill>
                    <a:srgbClr val="5985A6"/>
                  </a:solidFill>
                  <a:effectLst/>
                  <a:latin typeface="Crimson"/>
                </a:rPr>
                <a:t> I never made anyone go farther than he could on a given day.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3A71F1-B76D-2E73-E14E-9CA5E3D3F4D9}"/>
                </a:ext>
              </a:extLst>
            </p:cNvPr>
            <p:cNvSpPr txBox="1"/>
            <p:nvPr/>
          </p:nvSpPr>
          <p:spPr>
            <a:xfrm>
              <a:off x="2280621" y="4233155"/>
              <a:ext cx="45827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0" i="0" dirty="0">
                  <a:solidFill>
                    <a:srgbClr val="7AA0B8"/>
                  </a:solidFill>
                  <a:effectLst/>
                  <a:latin typeface="Crimson"/>
                </a:rPr>
                <a:t>by</a:t>
              </a:r>
              <a:r>
                <a:rPr lang="zh-CN" altLang="en-US" b="0" i="0" dirty="0">
                  <a:solidFill>
                    <a:srgbClr val="7AA0B8"/>
                  </a:solidFill>
                  <a:effectLst/>
                  <a:latin typeface="Crimson"/>
                </a:rPr>
                <a:t> </a:t>
              </a:r>
              <a:r>
                <a:rPr lang="en-US" b="0" i="0" dirty="0">
                  <a:solidFill>
                    <a:srgbClr val="7AA0B8"/>
                  </a:solidFill>
                  <a:effectLst/>
                  <a:latin typeface="Crimson"/>
                </a:rPr>
                <a:t>J. R. R. Tolkien</a:t>
              </a:r>
              <a:endParaRPr lang="zh-CN" alt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2C4FC07-F041-837A-BE0C-D35DA683C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13" y="1086393"/>
            <a:ext cx="4262480" cy="309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7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E6975-882F-2B16-8D69-AB084806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6FE05F-8ED3-BFCA-5D7D-FE159DAC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感觉无从下手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30D87-7062-B647-548D-F45D864E2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1" y="1111727"/>
            <a:ext cx="5072512" cy="4894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146427-6059-14D1-B836-4F7CDC5D5011}"/>
              </a:ext>
            </a:extLst>
          </p:cNvPr>
          <p:cNvSpPr txBox="1"/>
          <p:nvPr/>
        </p:nvSpPr>
        <p:spPr>
          <a:xfrm>
            <a:off x="5132473" y="1379095"/>
            <a:ext cx="35477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怎么一个键也没有</a:t>
            </a:r>
            <a:r>
              <a:rPr kumimoji="1" lang="en-US" altLang="zh-CN" dirty="0"/>
              <a:t>?</a:t>
            </a:r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因为你有键盘啊</a:t>
            </a:r>
            <a:r>
              <a:rPr kumimoji="1" lang="en-US" altLang="zh-CN" dirty="0"/>
              <a:t>!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先试一试</a:t>
            </a:r>
            <a:r>
              <a:rPr kumimoji="1" lang="en-US" altLang="zh-CN" dirty="0"/>
              <a:t>1+1</a:t>
            </a:r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之后按一下</a:t>
            </a:r>
            <a:r>
              <a:rPr kumimoji="1" lang="en-US" altLang="zh-CN" dirty="0"/>
              <a:t>Ctrl-Enter</a:t>
            </a:r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下面弹出了一堆按钮</a:t>
            </a:r>
            <a:r>
              <a:rPr kumimoji="1" lang="en-US" altLang="zh-CN" dirty="0"/>
              <a:t>?</a:t>
            </a:r>
            <a:r>
              <a:rPr kumimoji="1" lang="zh-CN" altLang="en-US" dirty="0"/>
              <a:t> 点一下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B92934-4FBF-6505-C567-F8420621D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48" y="1598742"/>
            <a:ext cx="4122711" cy="2494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105B27-C4B4-7C6A-C4F2-862D60ED1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28" y="1853786"/>
            <a:ext cx="4160070" cy="490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3B0976-A5CB-31BD-310B-68B95AEAB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61" y="1593204"/>
            <a:ext cx="4160070" cy="101136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0C472D-C4E5-10D9-33D4-8A3AA10A6188}"/>
              </a:ext>
            </a:extLst>
          </p:cNvPr>
          <p:cNvGrpSpPr/>
          <p:nvPr/>
        </p:nvGrpSpPr>
        <p:grpSpPr>
          <a:xfrm>
            <a:off x="5097751" y="3052389"/>
            <a:ext cx="3452321" cy="2426516"/>
            <a:chOff x="628650" y="2280213"/>
            <a:chExt cx="3452321" cy="2426516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3AF1D0A-31BB-3E32-D858-BA90D288F01A}"/>
                </a:ext>
              </a:extLst>
            </p:cNvPr>
            <p:cNvSpPr/>
            <p:nvPr/>
          </p:nvSpPr>
          <p:spPr>
            <a:xfrm>
              <a:off x="628650" y="2592729"/>
              <a:ext cx="3452321" cy="2114000"/>
            </a:xfrm>
            <a:prstGeom prst="roundRect">
              <a:avLst/>
            </a:prstGeom>
            <a:solidFill>
              <a:schemeClr val="accent1">
                <a:alpha val="22261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3C1E4E-C4DE-A25A-AF4E-64F1B9C842D2}"/>
                </a:ext>
              </a:extLst>
            </p:cNvPr>
            <p:cNvSpPr/>
            <p:nvPr/>
          </p:nvSpPr>
          <p:spPr>
            <a:xfrm>
              <a:off x="2354810" y="2280213"/>
              <a:ext cx="1443218" cy="3125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语录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AD80C3-A0DC-3A4E-DC46-6C78F9E05668}"/>
                </a:ext>
              </a:extLst>
            </p:cNvPr>
            <p:cNvSpPr txBox="1"/>
            <p:nvPr/>
          </p:nvSpPr>
          <p:spPr>
            <a:xfrm>
              <a:off x="844952" y="2761005"/>
              <a:ext cx="278393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0" i="0" dirty="0">
                  <a:solidFill>
                    <a:srgbClr val="000000"/>
                  </a:solidFill>
                  <a:effectLst/>
                  <a:latin typeface="Source Serif Pro" panose="020F0502020204030204" pitchFamily="34" charset="0"/>
                </a:rPr>
                <a:t>如果你还没有入门，仍然感到恐惧，请记住：坚持住，进入未知领域，</a:t>
              </a:r>
              <a:r>
                <a:rPr lang="zh-CN" altLang="en-US" b="1" dirty="0">
                  <a:effectLst/>
                  <a:latin typeface="Lato" panose="020F0502020204030204" pitchFamily="34" charset="0"/>
                </a:rPr>
                <a:t>从简单的、能理解的东西试起，投入时间，就有收获</a:t>
              </a:r>
              <a:r>
                <a:rPr lang="zh-CN" altLang="en-US" b="0" i="0" dirty="0">
                  <a:solidFill>
                    <a:srgbClr val="000000"/>
                  </a:solidFill>
                  <a:effectLst/>
                  <a:latin typeface="Source Serif Pro" panose="020F0502020204030204" pitchFamily="34" charset="0"/>
                </a:rPr>
                <a:t>。</a:t>
              </a:r>
              <a:endParaRPr lang="en-US" altLang="zh-CN" b="0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endParaRPr>
            </a:p>
            <a:p>
              <a:pPr algn="r"/>
              <a:r>
                <a:rPr lang="en-US" altLang="zh-CN" dirty="0">
                  <a:solidFill>
                    <a:srgbClr val="000000"/>
                  </a:solidFill>
                  <a:latin typeface="Source Serif Pro" panose="020F0502020204030204" pitchFamily="34" charset="0"/>
                </a:rPr>
                <a:t>-</a:t>
              </a:r>
              <a:r>
                <a:rPr lang="zh-CN" altLang="en-US" dirty="0">
                  <a:solidFill>
                    <a:srgbClr val="000000"/>
                  </a:solidFill>
                  <a:latin typeface="Source Serif Pro" panose="020F0502020204030204" pitchFamily="34" charset="0"/>
                </a:rPr>
                <a:t>蒋炎岩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219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E6975-882F-2B16-8D69-AB084806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6FE05F-8ED3-BFCA-5D7D-FE159DAC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CN" dirty="0"/>
              <a:t>做一个</a:t>
            </a:r>
            <a:r>
              <a:rPr kumimoji="1" lang="zh-CN" altLang="en-US" dirty="0"/>
              <a:t>映射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4D9DE5-B8B1-B7E7-08F3-1B98D3DDB8CE}"/>
              </a:ext>
            </a:extLst>
          </p:cNvPr>
          <p:cNvSpPr txBox="1"/>
          <p:nvPr/>
        </p:nvSpPr>
        <p:spPr>
          <a:xfrm>
            <a:off x="1046266" y="197000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数学表达式的组成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8B2088-CBB4-5D17-25AD-4508173734E2}"/>
              </a:ext>
            </a:extLst>
          </p:cNvPr>
          <p:cNvGrpSpPr/>
          <p:nvPr/>
        </p:nvGrpSpPr>
        <p:grpSpPr>
          <a:xfrm>
            <a:off x="5267816" y="1205508"/>
            <a:ext cx="3452321" cy="1321525"/>
            <a:chOff x="628650" y="2280213"/>
            <a:chExt cx="3452321" cy="1321525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0516159-D821-2390-36A1-F06A758EEF1E}"/>
                </a:ext>
              </a:extLst>
            </p:cNvPr>
            <p:cNvSpPr/>
            <p:nvPr/>
          </p:nvSpPr>
          <p:spPr>
            <a:xfrm>
              <a:off x="628650" y="2592729"/>
              <a:ext cx="3452321" cy="1009009"/>
            </a:xfrm>
            <a:prstGeom prst="roundRect">
              <a:avLst/>
            </a:prstGeom>
            <a:solidFill>
              <a:schemeClr val="accent1">
                <a:alpha val="22261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482EEE-EE64-41DF-E92F-17DCA619DCD9}"/>
                </a:ext>
              </a:extLst>
            </p:cNvPr>
            <p:cNvSpPr/>
            <p:nvPr/>
          </p:nvSpPr>
          <p:spPr>
            <a:xfrm>
              <a:off x="2354810" y="2280213"/>
              <a:ext cx="1443218" cy="3125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提示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065853-4430-6EE6-314C-1A97E67E3C7D}"/>
                </a:ext>
              </a:extLst>
            </p:cNvPr>
            <p:cNvSpPr txBox="1"/>
            <p:nvPr/>
          </p:nvSpPr>
          <p:spPr>
            <a:xfrm>
              <a:off x="844952" y="2761005"/>
              <a:ext cx="278393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CN" dirty="0"/>
                <a:t>困难</a:t>
              </a:r>
              <a:r>
                <a:rPr kumimoji="1" lang="zh-CN" altLang="en-US" dirty="0"/>
                <a:t>的东西总是存在简单的解释</a:t>
              </a:r>
              <a:r>
                <a:rPr kumimoji="1" lang="en-US" altLang="zh-CN" dirty="0"/>
                <a:t>.</a:t>
              </a:r>
              <a:r>
                <a:rPr kumimoji="1" lang="zh-CN" altLang="en-US" dirty="0"/>
                <a:t>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824CCE8-489B-AF2F-16D5-105F2E63E776}"/>
              </a:ext>
            </a:extLst>
          </p:cNvPr>
          <p:cNvSpPr txBox="1"/>
          <p:nvPr/>
        </p:nvSpPr>
        <p:spPr>
          <a:xfrm>
            <a:off x="749553" y="1326499"/>
            <a:ext cx="4066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问</a:t>
            </a:r>
            <a:r>
              <a:rPr kumimoji="1" lang="en-US" altLang="zh-CN" dirty="0"/>
              <a:t>:</a:t>
            </a:r>
            <a:r>
              <a:rPr kumimoji="1" lang="zh-CN" altLang="en-US" dirty="0"/>
              <a:t> 我该如何向</a:t>
            </a:r>
            <a:r>
              <a:rPr kumimoji="1" lang="en-US" altLang="zh-CN" dirty="0"/>
              <a:t>Wolfram</a:t>
            </a:r>
            <a:r>
              <a:rPr kumimoji="1" lang="zh-CN" altLang="en-US" dirty="0"/>
              <a:t>传达我的意思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AF9CC2-FF71-D17B-5F96-469D46E43E31}"/>
              </a:ext>
            </a:extLst>
          </p:cNvPr>
          <p:cNvSpPr txBox="1"/>
          <p:nvPr/>
        </p:nvSpPr>
        <p:spPr>
          <a:xfrm>
            <a:off x="1030768" y="2428841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表达式之间有什么组合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D47E6-4D73-D2F2-3709-1C6664E6F256}"/>
              </a:ext>
            </a:extLst>
          </p:cNvPr>
          <p:cNvSpPr txBox="1"/>
          <p:nvPr/>
        </p:nvSpPr>
        <p:spPr>
          <a:xfrm>
            <a:off x="1030768" y="3429000"/>
            <a:ext cx="68852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加减乘除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* </a:t>
            </a:r>
            <a:r>
              <a:rPr kumimoji="1" lang="en-US" altLang="zh-CN" dirty="0"/>
              <a:t>/</a:t>
            </a:r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次方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x^3</a:t>
            </a:r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开方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Sqrt[x]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zh-CN" altLang="en-US" dirty="0"/>
              <a:t>注意大小写</a:t>
            </a:r>
            <a:r>
              <a:rPr kumimoji="1" lang="en-US" altLang="zh-CN" dirty="0"/>
              <a:t>)</a:t>
            </a:r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应该永远加小括号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中括号表示叫函数</a:t>
            </a:r>
            <a:r>
              <a:rPr kumimoji="1" lang="en-US" altLang="zh-CN" dirty="0"/>
              <a:t>(</a:t>
            </a:r>
            <a:r>
              <a:rPr kumimoji="1" lang="zh-CN" altLang="en-US" dirty="0"/>
              <a:t>把一堆东西怎么一下</a:t>
            </a:r>
            <a:r>
              <a:rPr kumimoji="1" lang="en-US" altLang="zh-CN" dirty="0"/>
              <a:t>,</a:t>
            </a:r>
            <a:r>
              <a:rPr kumimoji="1" lang="zh-CN" altLang="en-US" dirty="0"/>
              <a:t> 怎么一下</a:t>
            </a:r>
            <a:r>
              <a:rPr kumimoji="1" lang="en-US" altLang="zh-CN" dirty="0"/>
              <a:t>,</a:t>
            </a:r>
            <a:r>
              <a:rPr kumimoji="1" lang="zh-CN" altLang="en-US" dirty="0"/>
              <a:t> 得到新东西</a:t>
            </a:r>
            <a:r>
              <a:rPr kumimoji="1" lang="en-US" altLang="zh-CN" dirty="0"/>
              <a:t>)</a:t>
            </a:r>
          </a:p>
          <a:p>
            <a:pPr marL="285750" indent="-285750">
              <a:buFontTx/>
              <a:buChar char="-"/>
            </a:pPr>
            <a:r>
              <a:rPr kumimoji="1" lang="en-US" altLang="zh-CN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5154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20" grpId="0" build="p" bldLvl="3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E6975-882F-2B16-8D69-AB084806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6FE05F-8ED3-BFCA-5D7D-FE159DAC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我们有帮助与手册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4D9DE5-B8B1-B7E7-08F3-1B98D3DDB8CE}"/>
              </a:ext>
            </a:extLst>
          </p:cNvPr>
          <p:cNvSpPr txBox="1"/>
          <p:nvPr/>
        </p:nvSpPr>
        <p:spPr>
          <a:xfrm>
            <a:off x="1046266" y="197000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数学表达式的组成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24CCE8-489B-AF2F-16D5-105F2E63E776}"/>
              </a:ext>
            </a:extLst>
          </p:cNvPr>
          <p:cNvSpPr txBox="1"/>
          <p:nvPr/>
        </p:nvSpPr>
        <p:spPr>
          <a:xfrm>
            <a:off x="749553" y="1326499"/>
            <a:ext cx="4066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问</a:t>
            </a:r>
            <a:r>
              <a:rPr kumimoji="1" lang="en-US" altLang="zh-CN" dirty="0"/>
              <a:t>:</a:t>
            </a:r>
            <a:r>
              <a:rPr kumimoji="1" lang="zh-CN" altLang="en-US" dirty="0"/>
              <a:t> 我该如何向</a:t>
            </a:r>
            <a:r>
              <a:rPr kumimoji="1" lang="en-US" altLang="zh-CN" dirty="0"/>
              <a:t>Wolfram</a:t>
            </a:r>
            <a:r>
              <a:rPr kumimoji="1" lang="zh-CN" altLang="en-US" dirty="0"/>
              <a:t>传达我的意思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AF9CC2-FF71-D17B-5F96-469D46E43E31}"/>
              </a:ext>
            </a:extLst>
          </p:cNvPr>
          <p:cNvSpPr txBox="1"/>
          <p:nvPr/>
        </p:nvSpPr>
        <p:spPr>
          <a:xfrm>
            <a:off x="1030768" y="2428841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表达式之间有什么组合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91F1C6-E503-B51A-882B-D421550954E1}"/>
              </a:ext>
            </a:extLst>
          </p:cNvPr>
          <p:cNvSpPr txBox="1"/>
          <p:nvPr/>
        </p:nvSpPr>
        <p:spPr>
          <a:xfrm>
            <a:off x="728420" y="297567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more!</a:t>
            </a:r>
            <a:r>
              <a:rPr kumimoji="1" lang="zh-CN" alt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22106-AD8A-BC54-8D2E-2AC079AA4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03" y="1088964"/>
            <a:ext cx="6552707" cy="5152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2C6EE3-10B8-6F18-EDCC-321108595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427" y="2515930"/>
            <a:ext cx="6839563" cy="37874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D34128D-A7EF-D4D0-7FE3-5E5324B9A35C}"/>
              </a:ext>
            </a:extLst>
          </p:cNvPr>
          <p:cNvGrpSpPr/>
          <p:nvPr/>
        </p:nvGrpSpPr>
        <p:grpSpPr>
          <a:xfrm>
            <a:off x="5691679" y="-32416"/>
            <a:ext cx="3452321" cy="2426516"/>
            <a:chOff x="628650" y="2280213"/>
            <a:chExt cx="3452321" cy="2426516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F97EA61-2034-D8EF-9C4F-3071A03F3212}"/>
                </a:ext>
              </a:extLst>
            </p:cNvPr>
            <p:cNvSpPr/>
            <p:nvPr/>
          </p:nvSpPr>
          <p:spPr>
            <a:xfrm>
              <a:off x="628650" y="2592729"/>
              <a:ext cx="3452321" cy="2114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91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0E498B0-C921-17BF-90B0-92663506EF25}"/>
                </a:ext>
              </a:extLst>
            </p:cNvPr>
            <p:cNvSpPr/>
            <p:nvPr/>
          </p:nvSpPr>
          <p:spPr>
            <a:xfrm>
              <a:off x="2354810" y="2280213"/>
              <a:ext cx="1443218" cy="3125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语录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F54AC7-11B5-F462-33F0-CD67DDD0AAFD}"/>
                </a:ext>
              </a:extLst>
            </p:cNvPr>
            <p:cNvSpPr txBox="1"/>
            <p:nvPr/>
          </p:nvSpPr>
          <p:spPr>
            <a:xfrm>
              <a:off x="844952" y="2761005"/>
              <a:ext cx="278393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0" i="0" dirty="0">
                  <a:solidFill>
                    <a:srgbClr val="000000"/>
                  </a:solidFill>
                  <a:effectLst/>
                  <a:latin typeface="Source Serif Pro" panose="020F0502020204030204" pitchFamily="34" charset="0"/>
                </a:rPr>
                <a:t>如果你还没有入门，仍然感到恐惧，请记住：坚持住，进入未知领域，</a:t>
              </a:r>
              <a:r>
                <a:rPr lang="zh-CN" altLang="en-US" b="1" dirty="0">
                  <a:effectLst/>
                  <a:latin typeface="Lato" panose="020F0502020204030204" pitchFamily="34" charset="0"/>
                </a:rPr>
                <a:t>从简单的、能理解的东西试起，投入时间，就有收获</a:t>
              </a:r>
              <a:r>
                <a:rPr lang="zh-CN" altLang="en-US" b="0" i="0" dirty="0">
                  <a:solidFill>
                    <a:srgbClr val="000000"/>
                  </a:solidFill>
                  <a:effectLst/>
                  <a:latin typeface="Source Serif Pro" panose="020F0502020204030204" pitchFamily="34" charset="0"/>
                </a:rPr>
                <a:t>。</a:t>
              </a:r>
              <a:endParaRPr lang="en-US" altLang="zh-CN" b="0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endParaRPr>
            </a:p>
            <a:p>
              <a:pPr algn="r"/>
              <a:r>
                <a:rPr lang="en-US" altLang="zh-CN" dirty="0">
                  <a:solidFill>
                    <a:srgbClr val="000000"/>
                  </a:solidFill>
                  <a:latin typeface="Source Serif Pro" panose="020F0502020204030204" pitchFamily="34" charset="0"/>
                </a:rPr>
                <a:t>-</a:t>
              </a:r>
              <a:r>
                <a:rPr lang="zh-CN" altLang="en-US" dirty="0">
                  <a:solidFill>
                    <a:srgbClr val="000000"/>
                  </a:solidFill>
                  <a:latin typeface="Source Serif Pro" panose="020F0502020204030204" pitchFamily="34" charset="0"/>
                </a:rPr>
                <a:t>蒋炎岩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5860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E6975-882F-2B16-8D69-AB084806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6FE05F-8ED3-BFCA-5D7D-FE159DAC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互联网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5C7B06-48F8-E516-64F5-1286EED8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525"/>
            <a:ext cx="4205482" cy="3345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BA095C-1F23-B102-EE65-CB5567873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40942"/>
            <a:ext cx="4477181" cy="3544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9C420C-7D42-D95F-61B6-F50A192FB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726" y="3525234"/>
            <a:ext cx="5054548" cy="2800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69FD47-B7C7-708B-99D9-4845A5AF333D}"/>
              </a:ext>
            </a:extLst>
          </p:cNvPr>
          <p:cNvSpPr txBox="1"/>
          <p:nvPr/>
        </p:nvSpPr>
        <p:spPr>
          <a:xfrm>
            <a:off x="4871597" y="2544829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你可以迅速找到官方的实例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6086AA-D7F5-5CEC-3BFB-940815605B1E}"/>
              </a:ext>
            </a:extLst>
          </p:cNvPr>
          <p:cNvSpPr txBox="1"/>
          <p:nvPr/>
        </p:nvSpPr>
        <p:spPr>
          <a:xfrm>
            <a:off x="2102741" y="411627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你可以迅速找到官方的实例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7C419D-DFF9-DE1A-41B4-5FBFAB3A9253}"/>
              </a:ext>
            </a:extLst>
          </p:cNvPr>
          <p:cNvSpPr txBox="1"/>
          <p:nvPr/>
        </p:nvSpPr>
        <p:spPr>
          <a:xfrm>
            <a:off x="769887" y="234394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基本没有任何帮助</a:t>
            </a:r>
          </a:p>
        </p:txBody>
      </p:sp>
    </p:spTree>
    <p:extLst>
      <p:ext uri="{BB962C8B-B14F-4D97-AF65-F5344CB8AC3E}">
        <p14:creationId xmlns:p14="http://schemas.microsoft.com/office/powerpoint/2010/main" val="424450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E6975-882F-2B16-8D69-AB084806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6FE05F-8ED3-BFCA-5D7D-FE159DAC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互联网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D5E28C-0ECA-C8FF-A0A3-A788320954C9}"/>
              </a:ext>
            </a:extLst>
          </p:cNvPr>
          <p:cNvSpPr txBox="1"/>
          <p:nvPr/>
        </p:nvSpPr>
        <p:spPr>
          <a:xfrm>
            <a:off x="628650" y="1162373"/>
            <a:ext cx="762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有时候英语看着不习惯</a:t>
            </a:r>
            <a:r>
              <a:rPr kumimoji="1" lang="en-US" altLang="zh-CN" dirty="0"/>
              <a:t>?</a:t>
            </a:r>
            <a:r>
              <a:rPr kumimoji="1" lang="zh-CN" altLang="en-US" dirty="0"/>
              <a:t> 可以使用浏览器插件</a:t>
            </a:r>
            <a:r>
              <a:rPr kumimoji="1" lang="en-US" altLang="zh-CN" dirty="0"/>
              <a:t>:</a:t>
            </a:r>
            <a:r>
              <a:rPr kumimoji="1" lang="zh-CN" altLang="en-US" dirty="0"/>
              <a:t>不懂的问题可以划词翻译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638235-0949-DB44-3145-479118A2ABB4}"/>
              </a:ext>
            </a:extLst>
          </p:cNvPr>
          <p:cNvGrpSpPr/>
          <p:nvPr/>
        </p:nvGrpSpPr>
        <p:grpSpPr>
          <a:xfrm>
            <a:off x="836908" y="1653554"/>
            <a:ext cx="6524787" cy="4484143"/>
            <a:chOff x="836908" y="1653554"/>
            <a:chExt cx="6524787" cy="44841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AFD394-B810-6194-8107-0C8D90C2F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6908" y="1653554"/>
              <a:ext cx="6400800" cy="44841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7F35FD-7D82-9A24-3FC1-5304CEE15100}"/>
                </a:ext>
              </a:extLst>
            </p:cNvPr>
            <p:cNvSpPr/>
            <p:nvPr/>
          </p:nvSpPr>
          <p:spPr>
            <a:xfrm>
              <a:off x="3022169" y="2231756"/>
              <a:ext cx="4339526" cy="1197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600" dirty="0">
                  <a:solidFill>
                    <a:schemeClr val="tx1"/>
                  </a:solidFill>
                </a:rPr>
                <a:t>edge://extension</a:t>
              </a:r>
              <a:endParaRPr kumimoji="1" lang="zh-CN" altLang="en-US" sz="3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CAF220-651B-BEB0-59FD-CB8ACA0F066B}"/>
              </a:ext>
            </a:extLst>
          </p:cNvPr>
          <p:cNvCxnSpPr/>
          <p:nvPr/>
        </p:nvCxnSpPr>
        <p:spPr>
          <a:xfrm flipH="1">
            <a:off x="4308529" y="3429000"/>
            <a:ext cx="914400" cy="1964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974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E6975-882F-2B16-8D69-AB084806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6FE05F-8ED3-BFCA-5D7D-FE159DAC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互联网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D5E28C-0ECA-C8FF-A0A3-A788320954C9}"/>
              </a:ext>
            </a:extLst>
          </p:cNvPr>
          <p:cNvSpPr txBox="1"/>
          <p:nvPr/>
        </p:nvSpPr>
        <p:spPr>
          <a:xfrm>
            <a:off x="628650" y="1162373"/>
            <a:ext cx="2781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一般不要用全文翻译</a:t>
            </a:r>
            <a:r>
              <a:rPr kumimoji="1" lang="en-US" altLang="zh-CN" dirty="0">
                <a:solidFill>
                  <a:srgbClr val="FF0000"/>
                </a:solidFill>
              </a:rPr>
              <a:t>!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翻译烂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不利于适应英语的环境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5F71A-2239-91D9-CB33-4F2426D6B864}"/>
              </a:ext>
            </a:extLst>
          </p:cNvPr>
          <p:cNvSpPr txBox="1"/>
          <p:nvPr/>
        </p:nvSpPr>
        <p:spPr>
          <a:xfrm>
            <a:off x="628650" y="2796158"/>
            <a:ext cx="3285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有时候可以问</a:t>
            </a:r>
            <a:r>
              <a:rPr kumimoji="1" lang="en-US" altLang="zh-CN" dirty="0" err="1"/>
              <a:t>ChatGPT</a:t>
            </a:r>
            <a:r>
              <a:rPr kumimoji="1" lang="en-US" altLang="zh-CN" dirty="0"/>
              <a:t>:</a:t>
            </a:r>
          </a:p>
          <a:p>
            <a:r>
              <a:rPr kumimoji="1" lang="en-US" altLang="zh-CN" dirty="0"/>
              <a:t>-</a:t>
            </a:r>
            <a:r>
              <a:rPr kumimoji="1" lang="zh-CN" altLang="en-US" dirty="0"/>
              <a:t> 小心</a:t>
            </a:r>
            <a:r>
              <a:rPr kumimoji="1" lang="en-US" altLang="zh-CN" dirty="0"/>
              <a:t>!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ChatGPT</a:t>
            </a:r>
            <a:r>
              <a:rPr kumimoji="1" lang="zh-CN" altLang="en-US" dirty="0"/>
              <a:t>很多时候处于一本正经胡说八道的情况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213A4E-368E-D42D-04A5-898240D8C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291" y="702825"/>
            <a:ext cx="5488143" cy="47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8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E6975-882F-2B16-8D69-AB084806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6FE05F-8ED3-BFCA-5D7D-FE159DAC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我们来解释一下刚刚演示的高考题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2D1EFB-D412-0C49-C4BD-67A68B3EE436}"/>
              </a:ext>
            </a:extLst>
          </p:cNvPr>
          <p:cNvSpPr/>
          <p:nvPr/>
        </p:nvSpPr>
        <p:spPr>
          <a:xfrm>
            <a:off x="962717" y="1458883"/>
            <a:ext cx="7218565" cy="39402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Still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Reserved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 高考数学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(</a:t>
            </a:r>
            <a:r>
              <a:rPr kumimoji="1" lang="zh-CN" altLang="en-US" dirty="0"/>
              <a:t>全国乙卷题目</a:t>
            </a:r>
            <a:r>
              <a:rPr kumimoji="1" lang="en-US" altLang="zh-CN" dirty="0"/>
              <a:t>)</a:t>
            </a:r>
          </a:p>
          <a:p>
            <a:pPr algn="ctr"/>
            <a:r>
              <a:rPr kumimoji="1" lang="en-US" altLang="zh-CN" dirty="0"/>
              <a:t>Wolfram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Mathematica</a:t>
            </a:r>
            <a:r>
              <a:rPr kumimoji="1" lang="zh-CN" altLang="en-US" dirty="0"/>
              <a:t>的辅助解答</a:t>
            </a:r>
          </a:p>
        </p:txBody>
      </p:sp>
    </p:spTree>
    <p:extLst>
      <p:ext uri="{BB962C8B-B14F-4D97-AF65-F5344CB8AC3E}">
        <p14:creationId xmlns:p14="http://schemas.microsoft.com/office/powerpoint/2010/main" val="34847495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E6975-882F-2B16-8D69-AB084806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6FE05F-8ED3-BFCA-5D7D-FE159DAC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大学数学的小帮手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DEAA6-5DA7-82ED-EF40-C0DF199E2B4A}"/>
              </a:ext>
            </a:extLst>
          </p:cNvPr>
          <p:cNvSpPr txBox="1"/>
          <p:nvPr/>
        </p:nvSpPr>
        <p:spPr>
          <a:xfrm>
            <a:off x="736979" y="1460310"/>
            <a:ext cx="695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🚧</a:t>
            </a:r>
            <a:r>
              <a:rPr kumimoji="1" lang="zh-CN" altLang="en-US" dirty="0"/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MJXc-TeX-main-B"/>
              </a:rPr>
              <a:t>Mathematica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STIXGeneral"/>
              </a:rPr>
              <a:t>计算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STIXGeneral"/>
              </a:rPr>
              <a:t>–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STIXGeneral"/>
              </a:rPr>
              <a:t> 使用更加先进的计算工具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STIXGeneral"/>
              </a:rPr>
              <a:t>(Under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STIXGeneral"/>
              </a:rPr>
              <a:t>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STIXGeneral"/>
              </a:rPr>
              <a:t>construction)</a:t>
            </a: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34203-FA01-82B3-7973-B9901A586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10" y="1993824"/>
            <a:ext cx="7137779" cy="3840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7871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E6975-882F-2B16-8D69-AB084806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6FE05F-8ED3-BFCA-5D7D-FE159DAC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同样的一些好工具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D3B18-2E3A-B4BF-DD7E-C0D05707A3AB}"/>
              </a:ext>
            </a:extLst>
          </p:cNvPr>
          <p:cNvSpPr txBox="1"/>
          <p:nvPr/>
        </p:nvSpPr>
        <p:spPr>
          <a:xfrm>
            <a:off x="628650" y="1351129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-</a:t>
            </a:r>
            <a:r>
              <a:rPr kumimoji="1" lang="zh-CN" altLang="en-US" dirty="0"/>
              <a:t> 这些工具就没那么难了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092DC2-CCD9-0F15-6C73-93F36A00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6139"/>
            <a:ext cx="9144000" cy="34856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3E402D-49E8-29E8-BA97-D566CFBA8EB7}"/>
              </a:ext>
            </a:extLst>
          </p:cNvPr>
          <p:cNvSpPr txBox="1"/>
          <p:nvPr/>
        </p:nvSpPr>
        <p:spPr>
          <a:xfrm>
            <a:off x="2870220" y="5349914"/>
            <a:ext cx="340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GeoGebra</a:t>
            </a:r>
            <a:r>
              <a:rPr lang="en-US" altLang="zh-CN" dirty="0"/>
              <a:t>(</a:t>
            </a:r>
            <a:r>
              <a:rPr lang="en-US" altLang="zh-CN" dirty="0">
                <a:hlinkClick r:id="rId4"/>
              </a:rPr>
              <a:t>www.geogebra,org</a:t>
            </a:r>
            <a:r>
              <a:rPr lang="en-US" altLang="zh-CN" dirty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8990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246C07-C460-4832-A74F-86703162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8FF315-F7A2-23AF-AEA3-4ADA250A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大一寒假回到一中机房的情景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A8E18-7BF9-F098-A5B1-E4EBDDC639FC}"/>
              </a:ext>
            </a:extLst>
          </p:cNvPr>
          <p:cNvSpPr txBox="1"/>
          <p:nvPr/>
        </p:nvSpPr>
        <p:spPr>
          <a:xfrm>
            <a:off x="628650" y="1333949"/>
            <a:ext cx="7398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然后我认为这个问题非常好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于是阐述了一下我对于学习竞赛到底对理解更困难的东西的作用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于是稍微写了一点什么</a:t>
            </a:r>
            <a:endParaRPr kumimoji="1"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4CA58C-F41F-C78B-227A-D2A2C9586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172" y="2257279"/>
            <a:ext cx="5233655" cy="39252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B43E3A-FF0C-9FC2-5C11-33E4DA27EC9E}"/>
              </a:ext>
            </a:extLst>
          </p:cNvPr>
          <p:cNvSpPr txBox="1"/>
          <p:nvPr/>
        </p:nvSpPr>
        <p:spPr>
          <a:xfrm>
            <a:off x="6060159" y="6136545"/>
            <a:ext cx="11865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黑板上写了什么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kumimoji="1" lang="zh-CN" altLang="en-US" sz="105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99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E6975-882F-2B16-8D69-AB084806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6FE05F-8ED3-BFCA-5D7D-FE159DAC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一个好的网页</a:t>
            </a:r>
            <a:r>
              <a:rPr kumimoji="1" lang="en-US" altLang="zh-CN" dirty="0"/>
              <a:t>(</a:t>
            </a:r>
            <a:r>
              <a:rPr kumimoji="1" lang="zh-CN" altLang="en-US" dirty="0"/>
              <a:t>大一的第二学期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117AE-AB03-F02D-A9F1-DE6B1C96178C}"/>
              </a:ext>
            </a:extLst>
          </p:cNvPr>
          <p:cNvSpPr txBox="1"/>
          <p:nvPr/>
        </p:nvSpPr>
        <p:spPr>
          <a:xfrm>
            <a:off x="2279176" y="1139166"/>
            <a:ext cx="4585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MATH2001/7000 (dynamicmath.xyz)</a:t>
            </a:r>
            <a:r>
              <a:rPr lang="zh-CN" altLang="en-US" dirty="0"/>
              <a:t> </a:t>
            </a:r>
            <a:r>
              <a:rPr lang="en-US" altLang="zh-CN" dirty="0"/>
              <a:t>(https://</a:t>
            </a:r>
            <a:r>
              <a:rPr lang="en-US" altLang="zh-CN" dirty="0" err="1"/>
              <a:t>www.dynamicmath.xyz</a:t>
            </a:r>
            <a:r>
              <a:rPr lang="en-US" altLang="zh-CN" dirty="0"/>
              <a:t>/math2001/)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FC1A6-84C7-C583-0075-6DE2DD82D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878" y="1785497"/>
            <a:ext cx="6222804" cy="362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71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E6975-882F-2B16-8D69-AB084806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6FE05F-8ED3-BFCA-5D7D-FE159DAC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CN" dirty="0"/>
              <a:t>最后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D9435F-39A0-DFAF-96D9-B24B25292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857" y="390917"/>
            <a:ext cx="3320981" cy="2313897"/>
          </a:xfrm>
          <a:prstGeom prst="rect">
            <a:avLst/>
          </a:prstGeom>
        </p:spPr>
      </p:pic>
      <p:sp>
        <p:nvSpPr>
          <p:cNvPr id="7" name="Cloud Callout 6">
            <a:extLst>
              <a:ext uri="{FF2B5EF4-FFF2-40B4-BE49-F238E27FC236}">
                <a16:creationId xmlns:a16="http://schemas.microsoft.com/office/drawing/2014/main" id="{1C744BB4-AA12-048D-8F6B-F163E9CE3AA9}"/>
              </a:ext>
            </a:extLst>
          </p:cNvPr>
          <p:cNvSpPr/>
          <p:nvPr/>
        </p:nvSpPr>
        <p:spPr>
          <a:xfrm>
            <a:off x="3934441" y="546147"/>
            <a:ext cx="2779345" cy="494377"/>
          </a:xfrm>
          <a:prstGeom prst="cloudCallout">
            <a:avLst>
              <a:gd name="adj1" fmla="val 55279"/>
              <a:gd name="adj2" fmla="val 17358"/>
            </a:avLst>
          </a:prstGeom>
          <a:solidFill>
            <a:schemeClr val="bg1"/>
          </a:solidFill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黑板上写了什么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kumimoji="1" lang="zh-CN" altLang="en-US" sz="105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E7EFF1-A399-6C56-FA53-2C97682822AD}"/>
              </a:ext>
            </a:extLst>
          </p:cNvPr>
          <p:cNvSpPr txBox="1"/>
          <p:nvPr/>
        </p:nvSpPr>
        <p:spPr>
          <a:xfrm>
            <a:off x="630221" y="1406011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大学除了知识</a:t>
            </a:r>
            <a:r>
              <a:rPr kumimoji="1" lang="en-US" altLang="zh-CN" dirty="0"/>
              <a:t>,</a:t>
            </a:r>
            <a:r>
              <a:rPr kumimoji="1" lang="zh-CN" altLang="en-US" dirty="0"/>
              <a:t> 还应学什么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777556-9194-0295-9A42-DA439A6854EC}"/>
              </a:ext>
            </a:extLst>
          </p:cNvPr>
          <p:cNvSpPr txBox="1"/>
          <p:nvPr/>
        </p:nvSpPr>
        <p:spPr>
          <a:xfrm>
            <a:off x="785446" y="1949752"/>
            <a:ext cx="48416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kumimoji="1" lang="zh-CN" altLang="en-US" dirty="0"/>
              <a:t>汲取知识</a:t>
            </a:r>
            <a:r>
              <a:rPr kumimoji="1" lang="en-US" altLang="zh-CN" dirty="0"/>
              <a:t>,</a:t>
            </a:r>
            <a:r>
              <a:rPr kumimoji="1" lang="zh-CN" altLang="en-US" dirty="0"/>
              <a:t> 并化为己有的能力</a:t>
            </a:r>
            <a:endParaRPr kumimoji="1" lang="en-US" altLang="zh-CN" dirty="0"/>
          </a:p>
          <a:p>
            <a:pPr marL="342900" indent="-342900">
              <a:buAutoNum type="arabicParenBoth"/>
            </a:pPr>
            <a:r>
              <a:rPr kumimoji="1" lang="zh-CN" altLang="en-US" dirty="0"/>
              <a:t>面对困难</a:t>
            </a:r>
            <a:r>
              <a:rPr kumimoji="1" lang="en-US" altLang="zh-CN" dirty="0"/>
              <a:t>,</a:t>
            </a:r>
            <a:r>
              <a:rPr kumimoji="1" lang="zh-CN" altLang="en-US" dirty="0"/>
              <a:t> 压力</a:t>
            </a:r>
            <a:r>
              <a:rPr kumimoji="1" lang="en-US" altLang="zh-CN" dirty="0"/>
              <a:t>,</a:t>
            </a:r>
            <a:r>
              <a:rPr kumimoji="1" lang="zh-CN" altLang="en-US" dirty="0"/>
              <a:t> 逆境时</a:t>
            </a:r>
            <a:r>
              <a:rPr kumimoji="1" lang="en-US" altLang="zh-CN" dirty="0"/>
              <a:t>,</a:t>
            </a:r>
            <a:r>
              <a:rPr kumimoji="1" lang="zh-CN" altLang="en-US" dirty="0"/>
              <a:t> 积极应对的态度和勇气</a:t>
            </a:r>
            <a:endParaRPr kumimoji="1" lang="en-US" altLang="zh-CN" dirty="0"/>
          </a:p>
          <a:p>
            <a:pPr marL="342900" indent="-342900">
              <a:buAutoNum type="arabicParenBoth"/>
            </a:pPr>
            <a:r>
              <a:rPr kumimoji="1" lang="zh-CN" altLang="en-US" dirty="0"/>
              <a:t>理解他人</a:t>
            </a:r>
            <a:r>
              <a:rPr kumimoji="1" lang="en-US" altLang="zh-CN" dirty="0"/>
              <a:t>,</a:t>
            </a:r>
            <a:r>
              <a:rPr kumimoji="1" lang="zh-CN" altLang="en-US" dirty="0"/>
              <a:t> 包容他人的博爱之心</a:t>
            </a:r>
            <a:endParaRPr kumimoji="1" lang="en-US" altLang="zh-CN" dirty="0"/>
          </a:p>
          <a:p>
            <a:pPr marL="342900" indent="-342900">
              <a:buAutoNum type="arabicParenBoth"/>
            </a:pPr>
            <a:r>
              <a:rPr kumimoji="1" lang="zh-CN" altLang="en-US" dirty="0"/>
              <a:t>学会原谅自己</a:t>
            </a:r>
            <a:r>
              <a:rPr kumimoji="1" lang="en-US" altLang="zh-CN" dirty="0"/>
              <a:t>,</a:t>
            </a:r>
            <a:r>
              <a:rPr kumimoji="1" lang="zh-CN" altLang="en-US" dirty="0"/>
              <a:t> 爱自己</a:t>
            </a:r>
            <a:endParaRPr kumimoji="1" lang="en-US" altLang="zh-CN" dirty="0"/>
          </a:p>
          <a:p>
            <a:pPr marL="342900" indent="-342900">
              <a:buAutoNum type="arabicParenBoth"/>
            </a:pP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different,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one!</a:t>
            </a:r>
            <a:r>
              <a:rPr kumimoji="1" lang="zh-CN" altLang="en-US" dirty="0"/>
              <a:t> </a:t>
            </a:r>
            <a:r>
              <a:rPr kumimoji="1" lang="en-US" altLang="zh-CN" dirty="0"/>
              <a:t>(be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top</a:t>
            </a:r>
            <a:r>
              <a:rPr kumimoji="1" lang="zh-CN" altLang="en-US" dirty="0"/>
              <a:t>是要运气的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E1A3F1F-747E-CA04-BF03-6CD963742206}"/>
              </a:ext>
            </a:extLst>
          </p:cNvPr>
          <p:cNvGrpSpPr/>
          <p:nvPr/>
        </p:nvGrpSpPr>
        <p:grpSpPr>
          <a:xfrm>
            <a:off x="1409376" y="4155347"/>
            <a:ext cx="6325247" cy="1774722"/>
            <a:chOff x="1463697" y="4267056"/>
            <a:chExt cx="6325247" cy="177472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BA0F2B8-DE3B-D81A-876B-F61565D56CF1}"/>
                </a:ext>
              </a:extLst>
            </p:cNvPr>
            <p:cNvGrpSpPr/>
            <p:nvPr/>
          </p:nvGrpSpPr>
          <p:grpSpPr>
            <a:xfrm>
              <a:off x="1502252" y="4303519"/>
              <a:ext cx="3069748" cy="746291"/>
              <a:chOff x="1211444" y="4348003"/>
              <a:chExt cx="3069748" cy="746291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746C7B26-BA41-2279-6FEB-2197E8AA6084}"/>
                      </a:ext>
                    </a:extLst>
                  </p14:cNvPr>
                  <p14:cNvContentPartPr/>
                  <p14:nvPr/>
                </p14:nvContentPartPr>
                <p14:xfrm>
                  <a:off x="1211444" y="4463070"/>
                  <a:ext cx="351178" cy="426794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746C7B26-BA41-2279-6FEB-2197E8AA608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860" y="4432456"/>
                    <a:ext cx="412346" cy="4883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E37A48C3-BCC2-626F-2A19-AB920A69CFC4}"/>
                      </a:ext>
                    </a:extLst>
                  </p14:cNvPr>
                  <p14:cNvContentPartPr/>
                  <p14:nvPr/>
                </p14:nvContentPartPr>
                <p14:xfrm>
                  <a:off x="1231767" y="4666006"/>
                  <a:ext cx="242388" cy="365226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E37A48C3-BCC2-626F-2A19-AB920A69CFC4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01153" y="4635390"/>
                    <a:ext cx="303975" cy="4268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2FD1B7E7-7D0F-24A8-F3B7-C201E9D3219C}"/>
                      </a:ext>
                    </a:extLst>
                  </p14:cNvPr>
                  <p14:cNvContentPartPr/>
                  <p14:nvPr/>
                </p14:nvContentPartPr>
                <p14:xfrm>
                  <a:off x="1469074" y="4800201"/>
                  <a:ext cx="133597" cy="15153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2FD1B7E7-7D0F-24A8-F3B7-C201E9D3219C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438466" y="4769247"/>
                    <a:ext cx="195174" cy="2127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895B81AB-73AF-49DB-B904-783057CF677F}"/>
                      </a:ext>
                    </a:extLst>
                  </p14:cNvPr>
                  <p14:cNvContentPartPr/>
                  <p14:nvPr/>
                </p14:nvContentPartPr>
                <p14:xfrm>
                  <a:off x="1631364" y="4685134"/>
                  <a:ext cx="92651" cy="145552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895B81AB-73AF-49DB-B904-783057CF677F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600721" y="4654510"/>
                    <a:ext cx="154298" cy="2071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52E12419-978E-3AA5-A927-BB70F5D1BA6C}"/>
                      </a:ext>
                    </a:extLst>
                  </p14:cNvPr>
                  <p14:cNvContentPartPr/>
                  <p14:nvPr/>
                </p14:nvContentPartPr>
                <p14:xfrm>
                  <a:off x="1745235" y="4680651"/>
                  <a:ext cx="126125" cy="164083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52E12419-978E-3AA5-A927-BB70F5D1BA6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714605" y="4650065"/>
                    <a:ext cx="187746" cy="225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960E0140-3B71-C93B-4E32-DA8E94BA7C60}"/>
                      </a:ext>
                    </a:extLst>
                  </p14:cNvPr>
                  <p14:cNvContentPartPr/>
                  <p14:nvPr/>
                </p14:nvContentPartPr>
                <p14:xfrm>
                  <a:off x="2016913" y="4653453"/>
                  <a:ext cx="124332" cy="218478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960E0140-3B71-C93B-4E32-DA8E94BA7C60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986280" y="4622499"/>
                    <a:ext cx="185957" cy="2796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977384AD-1482-ECF9-4A34-281D614415BF}"/>
                      </a:ext>
                    </a:extLst>
                  </p14:cNvPr>
                  <p14:cNvContentPartPr/>
                  <p14:nvPr/>
                </p14:nvContentPartPr>
                <p14:xfrm>
                  <a:off x="2030661" y="4732058"/>
                  <a:ext cx="188889" cy="124332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977384AD-1482-ECF9-4A34-281D614415BF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00079" y="4701155"/>
                    <a:ext cx="250053" cy="1854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B1F573F4-7E95-4808-4081-3DF60B22D47A}"/>
                      </a:ext>
                    </a:extLst>
                  </p14:cNvPr>
                  <p14:cNvContentPartPr/>
                  <p14:nvPr/>
                </p14:nvContentPartPr>
                <p14:xfrm>
                  <a:off x="2194445" y="4543467"/>
                  <a:ext cx="176635" cy="465648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B1F573F4-7E95-4808-4081-3DF60B22D47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63867" y="4512880"/>
                    <a:ext cx="238151" cy="5268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3A5EBEE1-ADCA-6312-01EC-F8E38483411A}"/>
                      </a:ext>
                    </a:extLst>
                  </p14:cNvPr>
                  <p14:cNvContentPartPr/>
                  <p14:nvPr/>
                </p14:nvContentPartPr>
                <p14:xfrm>
                  <a:off x="2447891" y="4348003"/>
                  <a:ext cx="81294" cy="98629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3A5EBEE1-ADCA-6312-01EC-F8E38483411A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417316" y="4317406"/>
                    <a:ext cx="142444" cy="1598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8035A86B-9FCB-C9A1-B80F-653AB1078DB9}"/>
                      </a:ext>
                    </a:extLst>
                  </p14:cNvPr>
                  <p14:cNvContentPartPr/>
                  <p14:nvPr/>
                </p14:nvContentPartPr>
                <p14:xfrm>
                  <a:off x="2413221" y="4510591"/>
                  <a:ext cx="141966" cy="159599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8035A86B-9FCB-C9A1-B80F-653AB1078DB9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382312" y="4480037"/>
                    <a:ext cx="203065" cy="2207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4FDFADA9-B82A-AFF3-5D6A-416C9B6C380A}"/>
                      </a:ext>
                    </a:extLst>
                  </p14:cNvPr>
                  <p14:cNvContentPartPr/>
                  <p14:nvPr/>
                </p14:nvContentPartPr>
                <p14:xfrm>
                  <a:off x="2355539" y="4709941"/>
                  <a:ext cx="221467" cy="129413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4FDFADA9-B82A-AFF3-5D6A-416C9B6C380A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324930" y="4679300"/>
                    <a:ext cx="283046" cy="1910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82409090-B7DA-D8BF-56C9-AB0E15A3BAE7}"/>
                      </a:ext>
                    </a:extLst>
                  </p14:cNvPr>
                  <p14:cNvContentPartPr/>
                  <p14:nvPr/>
                </p14:nvContentPartPr>
                <p14:xfrm>
                  <a:off x="2477480" y="4636418"/>
                  <a:ext cx="50510" cy="245078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82409090-B7DA-D8BF-56C9-AB0E15A3BAE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446452" y="4605468"/>
                    <a:ext cx="112204" cy="3062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18491746-2876-B9B4-290C-61C472C8D484}"/>
                      </a:ext>
                    </a:extLst>
                  </p14:cNvPr>
                  <p14:cNvContentPartPr/>
                  <p14:nvPr/>
                </p14:nvContentPartPr>
                <p14:xfrm>
                  <a:off x="2386920" y="4862666"/>
                  <a:ext cx="320693" cy="57982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18491746-2876-B9B4-290C-61C472C8D484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2356326" y="4832054"/>
                    <a:ext cx="382240" cy="1195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AB8DA2F6-F0CC-1C12-BDFB-F2853F98D80C}"/>
                      </a:ext>
                    </a:extLst>
                  </p14:cNvPr>
                  <p14:cNvContentPartPr/>
                  <p14:nvPr/>
                </p14:nvContentPartPr>
                <p14:xfrm>
                  <a:off x="2867512" y="4498038"/>
                  <a:ext cx="549034" cy="434266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AB8DA2F6-F0CC-1C12-BDFB-F2853F98D80C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2836910" y="4467431"/>
                    <a:ext cx="610598" cy="4958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50682D09-6408-9932-38E6-E264A797E03A}"/>
                      </a:ext>
                    </a:extLst>
                  </p14:cNvPr>
                  <p14:cNvContentPartPr/>
                  <p14:nvPr/>
                </p14:nvContentPartPr>
                <p14:xfrm>
                  <a:off x="3146363" y="4775992"/>
                  <a:ext cx="8966" cy="87869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50682D09-6408-9932-38E6-E264A797E03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115879" y="4745022"/>
                    <a:ext cx="70293" cy="1490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0B1A081D-450E-53B1-EDD5-EC9D85DE57DF}"/>
                      </a:ext>
                    </a:extLst>
                  </p14:cNvPr>
                  <p14:cNvContentPartPr/>
                  <p14:nvPr/>
                </p14:nvContentPartPr>
                <p14:xfrm>
                  <a:off x="3212414" y="4759255"/>
                  <a:ext cx="31382" cy="335039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0B1A081D-450E-53B1-EDD5-EC9D85DE57DF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181393" y="4728306"/>
                    <a:ext cx="93064" cy="3962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F7C348ED-0660-F341-18D2-DB9C764E4F85}"/>
                      </a:ext>
                    </a:extLst>
                  </p14:cNvPr>
                  <p14:cNvContentPartPr/>
                  <p14:nvPr/>
                </p14:nvContentPartPr>
                <p14:xfrm>
                  <a:off x="3796416" y="4586206"/>
                  <a:ext cx="144955" cy="70833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F7C348ED-0660-F341-18D2-DB9C764E4F8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3765842" y="4555644"/>
                    <a:ext cx="206462" cy="1319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ABE3D0FE-B80C-A580-400D-CC9330F011B6}"/>
                      </a:ext>
                    </a:extLst>
                  </p14:cNvPr>
                  <p14:cNvContentPartPr/>
                  <p14:nvPr/>
                </p14:nvContentPartPr>
                <p14:xfrm>
                  <a:off x="3704961" y="4630141"/>
                  <a:ext cx="306945" cy="136885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ABE3D0FE-B80C-A580-400D-CC9330F011B6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3674339" y="4599162"/>
                    <a:ext cx="368550" cy="1984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636E9F21-EF8E-EE44-1AED-2AEBB842C702}"/>
                      </a:ext>
                    </a:extLst>
                  </p14:cNvPr>
                  <p14:cNvContentPartPr/>
                  <p14:nvPr/>
                </p14:nvContentPartPr>
                <p14:xfrm>
                  <a:off x="3815246" y="4497440"/>
                  <a:ext cx="20921" cy="319498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636E9F21-EF8E-EE44-1AED-2AEBB842C702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3784586" y="4466498"/>
                    <a:ext cx="82602" cy="3806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B293109C-427D-B9AF-DFDE-2BF15685831B}"/>
                      </a:ext>
                    </a:extLst>
                  </p14:cNvPr>
                  <p14:cNvContentPartPr/>
                  <p14:nvPr/>
                </p14:nvContentPartPr>
                <p14:xfrm>
                  <a:off x="3902517" y="4453207"/>
                  <a:ext cx="26899" cy="397205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B293109C-427D-B9AF-DFDE-2BF15685831B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872031" y="4422237"/>
                    <a:ext cx="87870" cy="4587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DE07D6BE-2505-593E-4B02-3D14577A394A}"/>
                      </a:ext>
                    </a:extLst>
                  </p14:cNvPr>
                  <p14:cNvContentPartPr/>
                  <p14:nvPr/>
                </p14:nvContentPartPr>
                <p14:xfrm>
                  <a:off x="3557316" y="4528524"/>
                  <a:ext cx="59775" cy="44831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DE07D6BE-2505-593E-4B02-3D14577A394A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526708" y="4498039"/>
                    <a:ext cx="121350" cy="1058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81BA7DEA-4126-63C7-45F3-1CD2EC6E505A}"/>
                      </a:ext>
                    </a:extLst>
                  </p14:cNvPr>
                  <p14:cNvContentPartPr/>
                  <p14:nvPr/>
                </p14:nvContentPartPr>
                <p14:xfrm>
                  <a:off x="3496644" y="4645683"/>
                  <a:ext cx="784548" cy="308439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81BA7DEA-4126-63C7-45F3-1CD2EC6E505A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465694" y="4615091"/>
                    <a:ext cx="845728" cy="36962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D7C4B67-3D1A-3669-CD00-B9606FC9EAB5}"/>
                </a:ext>
              </a:extLst>
            </p:cNvPr>
            <p:cNvGrpSpPr/>
            <p:nvPr/>
          </p:nvGrpSpPr>
          <p:grpSpPr>
            <a:xfrm>
              <a:off x="1463697" y="5259322"/>
              <a:ext cx="516158" cy="752269"/>
              <a:chOff x="1172889" y="5303806"/>
              <a:chExt cx="516158" cy="752269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E2984FA5-C988-3B7F-6134-E17886FDDA97}"/>
                      </a:ext>
                    </a:extLst>
                  </p14:cNvPr>
                  <p14:cNvContentPartPr/>
                  <p14:nvPr/>
                </p14:nvContentPartPr>
                <p14:xfrm>
                  <a:off x="1172889" y="5303806"/>
                  <a:ext cx="425897" cy="543057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E2984FA5-C988-3B7F-6134-E17886FDDA97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1142314" y="5273196"/>
                    <a:ext cx="487048" cy="6046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B81A2D3E-C95D-FCC5-A2EC-5EFAA0B1139C}"/>
                      </a:ext>
                    </a:extLst>
                  </p14:cNvPr>
                  <p14:cNvContentPartPr/>
                  <p14:nvPr/>
                </p14:nvContentPartPr>
                <p14:xfrm>
                  <a:off x="1459212" y="5615234"/>
                  <a:ext cx="25106" cy="279747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B81A2D3E-C95D-FCC5-A2EC-5EFAA0B1139C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1428726" y="5584631"/>
                    <a:ext cx="86078" cy="341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DCC3F22E-3B2D-42CD-F866-69D75E1A489A}"/>
                      </a:ext>
                    </a:extLst>
                  </p14:cNvPr>
                  <p14:cNvContentPartPr/>
                  <p14:nvPr/>
                </p14:nvContentPartPr>
                <p14:xfrm>
                  <a:off x="1529447" y="5531848"/>
                  <a:ext cx="157208" cy="524227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DCC3F22E-3B2D-42CD-F866-69D75E1A489A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1498869" y="5501265"/>
                    <a:ext cx="218364" cy="5853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B9A7C753-D466-6A6A-7F04-3B8A96763AD5}"/>
                      </a:ext>
                    </a:extLst>
                  </p14:cNvPr>
                  <p14:cNvContentPartPr/>
                  <p14:nvPr/>
                </p14:nvContentPartPr>
                <p14:xfrm>
                  <a:off x="1467879" y="5639144"/>
                  <a:ext cx="168566" cy="73822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B9A7C753-D466-6A6A-7F04-3B8A96763AD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1436969" y="5608175"/>
                    <a:ext cx="229667" cy="13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A63826F8-5E94-7BB4-F440-ACBB2C908A9B}"/>
                      </a:ext>
                    </a:extLst>
                  </p14:cNvPr>
                  <p14:cNvContentPartPr/>
                  <p14:nvPr/>
                </p14:nvContentPartPr>
                <p14:xfrm>
                  <a:off x="1527056" y="5760787"/>
                  <a:ext cx="90559" cy="33773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A63826F8-5E94-7BB4-F440-ACBB2C908A9B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1496151" y="5729888"/>
                    <a:ext cx="152010" cy="948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3826B5F8-CDD6-2BB4-F4AB-AB66735B804A}"/>
                      </a:ext>
                    </a:extLst>
                  </p14:cNvPr>
                  <p14:cNvContentPartPr/>
                  <p14:nvPr/>
                </p14:nvContentPartPr>
                <p14:xfrm>
                  <a:off x="1518688" y="5794261"/>
                  <a:ext cx="170359" cy="107894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3826B5F8-CDD6-2BB4-F4AB-AB66735B804A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1488074" y="5763331"/>
                    <a:ext cx="231587" cy="16903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511BCF20-E69A-DCD0-1A0E-62A7082E918A}"/>
                </a:ext>
              </a:extLst>
            </p:cNvPr>
            <p:cNvGrpSpPr/>
            <p:nvPr/>
          </p:nvGrpSpPr>
          <p:grpSpPr>
            <a:xfrm>
              <a:off x="2241968" y="5252448"/>
              <a:ext cx="2181790" cy="789330"/>
              <a:chOff x="1951160" y="5296932"/>
              <a:chExt cx="2181790" cy="78933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77DCC1C3-71CC-C372-D931-C62D05CAD038}"/>
                      </a:ext>
                    </a:extLst>
                  </p14:cNvPr>
                  <p14:cNvContentPartPr/>
                  <p14:nvPr/>
                </p14:nvContentPartPr>
                <p14:xfrm>
                  <a:off x="2183984" y="5301415"/>
                  <a:ext cx="49314" cy="46625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77DCC1C3-71CC-C372-D931-C62D05CAD038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153388" y="5270693"/>
                    <a:ext cx="110507" cy="1084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17A084E8-58CC-516B-F57D-14F0128B07A8}"/>
                      </a:ext>
                    </a:extLst>
                  </p14:cNvPr>
                  <p14:cNvContentPartPr/>
                  <p14:nvPr/>
                </p14:nvContentPartPr>
                <p14:xfrm>
                  <a:off x="1966403" y="5390779"/>
                  <a:ext cx="61269" cy="237905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17A084E8-58CC-516B-F57D-14F0128B07A8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1935768" y="5360186"/>
                    <a:ext cx="122898" cy="2994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BA52AD5E-EE94-F1CC-029F-EE8727A4E4FF}"/>
                      </a:ext>
                    </a:extLst>
                  </p14:cNvPr>
                  <p14:cNvContentPartPr/>
                  <p14:nvPr/>
                </p14:nvContentPartPr>
                <p14:xfrm>
                  <a:off x="1951160" y="5380019"/>
                  <a:ext cx="395711" cy="429185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BA52AD5E-EE94-F1CC-029F-EE8727A4E4FF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1920555" y="5349054"/>
                    <a:ext cx="457282" cy="490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56E6EC84-7FF8-51F6-276B-CFC4468DA8A1}"/>
                      </a:ext>
                    </a:extLst>
                  </p14:cNvPr>
                  <p14:cNvContentPartPr/>
                  <p14:nvPr/>
                </p14:nvContentPartPr>
                <p14:xfrm>
                  <a:off x="1998681" y="5573392"/>
                  <a:ext cx="153024" cy="62166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56E6EC84-7FF8-51F6-276B-CFC4468DA8A1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1967789" y="5542489"/>
                    <a:ext cx="214090" cy="1236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4D229B1C-AD0F-3D30-37FE-019418AAD701}"/>
                      </a:ext>
                    </a:extLst>
                  </p14:cNvPr>
                  <p14:cNvContentPartPr/>
                  <p14:nvPr/>
                </p14:nvContentPartPr>
                <p14:xfrm>
                  <a:off x="2022890" y="5669032"/>
                  <a:ext cx="145851" cy="17036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4D229B1C-AD0F-3D30-37FE-019418AAD701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1992355" y="5638222"/>
                    <a:ext cx="206922" cy="790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F57A03F9-D19F-E5AF-8A0B-F21398A3503D}"/>
                      </a:ext>
                    </a:extLst>
                  </p14:cNvPr>
                  <p14:cNvContentPartPr/>
                  <p14:nvPr/>
                </p14:nvContentPartPr>
                <p14:xfrm>
                  <a:off x="2290384" y="5511824"/>
                  <a:ext cx="246572" cy="196959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F57A03F9-D19F-E5AF-8A0B-F21398A3503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259787" y="5481218"/>
                    <a:ext cx="307765" cy="2581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733A4100-0308-20EF-9541-B57C845EC27F}"/>
                      </a:ext>
                    </a:extLst>
                  </p14:cNvPr>
                  <p14:cNvContentPartPr/>
                  <p14:nvPr/>
                </p14:nvContentPartPr>
                <p14:xfrm>
                  <a:off x="2255415" y="5677400"/>
                  <a:ext cx="79202" cy="13748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733A4100-0308-20EF-9541-B57C845EC27F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224814" y="5646648"/>
                    <a:ext cx="140404" cy="75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BD4BCD85-955F-D4F8-ED82-A86E3D4E1C51}"/>
                      </a:ext>
                    </a:extLst>
                  </p14:cNvPr>
                  <p14:cNvContentPartPr/>
                  <p14:nvPr/>
                </p14:nvContentPartPr>
                <p14:xfrm>
                  <a:off x="2192950" y="5729106"/>
                  <a:ext cx="142862" cy="197258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BD4BCD85-955F-D4F8-ED82-A86E3D4E1C51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162362" y="5698509"/>
                    <a:ext cx="204397" cy="2584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7787E0A6-57B5-3992-A7C1-039BF5AC6E19}"/>
                      </a:ext>
                    </a:extLst>
                  </p14:cNvPr>
                  <p14:cNvContentPartPr/>
                  <p14:nvPr/>
                </p14:nvContentPartPr>
                <p14:xfrm>
                  <a:off x="2056066" y="5817274"/>
                  <a:ext cx="507789" cy="121941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7787E0A6-57B5-3992-A7C1-039BF5AC6E19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025476" y="5786699"/>
                    <a:ext cx="568968" cy="1830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3F207C28-2E4F-6DAF-0792-84F237180001}"/>
                      </a:ext>
                    </a:extLst>
                  </p14:cNvPr>
                  <p14:cNvContentPartPr/>
                  <p14:nvPr/>
                </p14:nvContentPartPr>
                <p14:xfrm>
                  <a:off x="2776654" y="5461314"/>
                  <a:ext cx="211903" cy="223858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3F207C28-2E4F-6DAF-0792-84F237180001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746074" y="5430722"/>
                    <a:ext cx="273063" cy="2850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F0758734-70F6-FF31-D03A-F68ECC4E4442}"/>
                      </a:ext>
                    </a:extLst>
                  </p14:cNvPr>
                  <p14:cNvContentPartPr/>
                  <p14:nvPr/>
                </p14:nvContentPartPr>
                <p14:xfrm>
                  <a:off x="2888134" y="5649306"/>
                  <a:ext cx="71730" cy="273172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F0758734-70F6-FF31-D03A-F68ECC4E4442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2857496" y="5618714"/>
                    <a:ext cx="133367" cy="3343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50CA7F42-9EE2-F3A8-5D5F-FCE77476D66C}"/>
                      </a:ext>
                    </a:extLst>
                  </p14:cNvPr>
                  <p14:cNvContentPartPr/>
                  <p14:nvPr/>
                </p14:nvContentPartPr>
                <p14:xfrm>
                  <a:off x="3059390" y="5518100"/>
                  <a:ext cx="290208" cy="114768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50CA7F42-9EE2-F3A8-5D5F-FCE77476D66C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028785" y="5487159"/>
                    <a:ext cx="351778" cy="1759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0277CA24-600D-A4D7-6849-67E30CCE6FC5}"/>
                      </a:ext>
                    </a:extLst>
                  </p14:cNvPr>
                  <p14:cNvContentPartPr/>
                  <p14:nvPr/>
                </p14:nvContentPartPr>
                <p14:xfrm>
                  <a:off x="3214207" y="5335487"/>
                  <a:ext cx="68442" cy="750775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0277CA24-600D-A4D7-6849-67E30CCE6FC5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183588" y="5304880"/>
                    <a:ext cx="129680" cy="8123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FB5BEB3C-D3B0-B249-9DE1-FACE07D5A203}"/>
                      </a:ext>
                    </a:extLst>
                  </p14:cNvPr>
                  <p14:cNvContentPartPr/>
                  <p14:nvPr/>
                </p14:nvContentPartPr>
                <p14:xfrm>
                  <a:off x="2975705" y="5632569"/>
                  <a:ext cx="177532" cy="218478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FB5BEB3C-D3B0-B249-9DE1-FACE07D5A203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2945158" y="5601975"/>
                    <a:ext cx="238626" cy="2796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21E238BE-C9C9-197B-B203-142F742675C5}"/>
                      </a:ext>
                    </a:extLst>
                  </p14:cNvPr>
                  <p14:cNvContentPartPr/>
                  <p14:nvPr/>
                </p14:nvContentPartPr>
                <p14:xfrm>
                  <a:off x="3181630" y="5638248"/>
                  <a:ext cx="261516" cy="111182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21E238BE-C9C9-197B-B203-142F742675C5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150694" y="5607664"/>
                    <a:ext cx="322668" cy="172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15095B57-FEBB-CBAA-05A3-9080B53B491E}"/>
                      </a:ext>
                    </a:extLst>
                  </p14:cNvPr>
                  <p14:cNvContentPartPr/>
                  <p14:nvPr/>
                </p14:nvContentPartPr>
                <p14:xfrm>
                  <a:off x="3132315" y="5805319"/>
                  <a:ext cx="193970" cy="56786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15095B57-FEBB-CBAA-05A3-9080B53B491E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3101726" y="5774770"/>
                    <a:ext cx="255508" cy="1178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8582069C-E362-9D3F-C5A0-48D6D3B9B6A9}"/>
                      </a:ext>
                    </a:extLst>
                  </p14:cNvPr>
                  <p14:cNvContentPartPr/>
                  <p14:nvPr/>
                </p14:nvContentPartPr>
                <p14:xfrm>
                  <a:off x="3558811" y="5523181"/>
                  <a:ext cx="216087" cy="159301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8582069C-E362-9D3F-C5A0-48D6D3B9B6A9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3528199" y="5492615"/>
                    <a:ext cx="277312" cy="2204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47949F3C-680B-E097-5BB5-1F576048431A}"/>
                      </a:ext>
                    </a:extLst>
                  </p14:cNvPr>
                  <p14:cNvContentPartPr/>
                  <p14:nvPr/>
                </p14:nvContentPartPr>
                <p14:xfrm>
                  <a:off x="3657738" y="5427840"/>
                  <a:ext cx="36164" cy="549034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47949F3C-680B-E097-5BB5-1F576048431A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3626945" y="5397258"/>
                    <a:ext cx="97034" cy="6101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CD0F24E6-3591-9E51-B463-36551F43DA9F}"/>
                      </a:ext>
                    </a:extLst>
                  </p14:cNvPr>
                  <p14:cNvContentPartPr/>
                  <p14:nvPr/>
                </p14:nvContentPartPr>
                <p14:xfrm>
                  <a:off x="3732756" y="5296932"/>
                  <a:ext cx="378077" cy="429783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CD0F24E6-3591-9E51-B463-36551F43DA9F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3702179" y="5266336"/>
                    <a:ext cx="439231" cy="4909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62DE7456-8970-394F-2822-0723494706B6}"/>
                      </a:ext>
                    </a:extLst>
                  </p14:cNvPr>
                  <p14:cNvContentPartPr/>
                  <p14:nvPr/>
                </p14:nvContentPartPr>
                <p14:xfrm>
                  <a:off x="3944659" y="5748832"/>
                  <a:ext cx="188291" cy="194867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62DE7456-8970-394F-2822-0723494706B6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3914057" y="5718215"/>
                    <a:ext cx="249855" cy="25646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2DD4CB0A-89CA-F7FE-DE74-27BF6723E3D4}"/>
                </a:ext>
              </a:extLst>
            </p:cNvPr>
            <p:cNvGrpSpPr/>
            <p:nvPr/>
          </p:nvGrpSpPr>
          <p:grpSpPr>
            <a:xfrm>
              <a:off x="4895084" y="4267056"/>
              <a:ext cx="2740686" cy="1611835"/>
              <a:chOff x="4604276" y="4311540"/>
              <a:chExt cx="2740686" cy="1611835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1935D13E-B40A-8A7D-DFF8-BABB31ED8552}"/>
                      </a:ext>
                    </a:extLst>
                  </p14:cNvPr>
                  <p14:cNvContentPartPr/>
                  <p14:nvPr/>
                </p14:nvContentPartPr>
                <p14:xfrm>
                  <a:off x="6172176" y="4437068"/>
                  <a:ext cx="50211" cy="183509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1935D13E-B40A-8A7D-DFF8-BABB31ED8552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6141471" y="4406123"/>
                    <a:ext cx="111981" cy="2446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C314FF29-F6C9-12D6-7813-CE32A3D6F850}"/>
                      </a:ext>
                    </a:extLst>
                  </p14:cNvPr>
                  <p14:cNvContentPartPr/>
                  <p14:nvPr/>
                </p14:nvContentPartPr>
                <p14:xfrm>
                  <a:off x="6292623" y="4406582"/>
                  <a:ext cx="275264" cy="249561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C314FF29-F6C9-12D6-7813-CE32A3D6F850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6262038" y="4376016"/>
                    <a:ext cx="336434" cy="3106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733E5CFE-71F7-7214-73D8-D641678A51AD}"/>
                      </a:ext>
                    </a:extLst>
                  </p14:cNvPr>
                  <p14:cNvContentPartPr/>
                  <p14:nvPr/>
                </p14:nvContentPartPr>
                <p14:xfrm>
                  <a:off x="6445946" y="4521948"/>
                  <a:ext cx="219076" cy="145253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733E5CFE-71F7-7214-73D8-D641678A51AD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6415009" y="4490951"/>
                    <a:ext cx="280230" cy="2068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4E0AE2A2-6161-6A53-8FED-428C1A99621A}"/>
                      </a:ext>
                    </a:extLst>
                  </p14:cNvPr>
                  <p14:cNvContentPartPr/>
                  <p14:nvPr/>
                </p14:nvContentPartPr>
                <p14:xfrm>
                  <a:off x="6264529" y="4738932"/>
                  <a:ext cx="241491" cy="54395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4E0AE2A2-6161-6A53-8FED-428C1A99621A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6233578" y="4707952"/>
                    <a:ext cx="303033" cy="1159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8F26BBB9-C99A-1D62-6C54-5994FED2CE70}"/>
                      </a:ext>
                    </a:extLst>
                  </p14:cNvPr>
                  <p14:cNvContentPartPr/>
                  <p14:nvPr/>
                </p14:nvContentPartPr>
                <p14:xfrm>
                  <a:off x="6329086" y="4714125"/>
                  <a:ext cx="98928" cy="221467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8F26BBB9-C99A-1D62-6C54-5994FED2CE70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6298508" y="4683516"/>
                    <a:ext cx="160443" cy="282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A03CDE5A-A2D0-AEE1-1907-4F88EB4B2050}"/>
                      </a:ext>
                    </a:extLst>
                  </p14:cNvPr>
                  <p14:cNvContentPartPr/>
                  <p14:nvPr/>
                </p14:nvContentPartPr>
                <p14:xfrm>
                  <a:off x="6165900" y="4892554"/>
                  <a:ext cx="565472" cy="106699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A03CDE5A-A2D0-AEE1-1907-4F88EB4B2050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6135305" y="4861914"/>
                    <a:ext cx="627022" cy="1683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7B035853-F28E-FEA3-AC5A-306260528796}"/>
                      </a:ext>
                    </a:extLst>
                  </p14:cNvPr>
                  <p14:cNvContentPartPr/>
                  <p14:nvPr/>
                </p14:nvContentPartPr>
                <p14:xfrm>
                  <a:off x="6788158" y="4529420"/>
                  <a:ext cx="210707" cy="351477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7B035853-F28E-FEA3-AC5A-306260528796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6757542" y="4498841"/>
                    <a:ext cx="272298" cy="4126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C119CE73-D77E-F2E5-34E1-63AA4D68E107}"/>
                      </a:ext>
                    </a:extLst>
                  </p14:cNvPr>
                  <p14:cNvContentPartPr/>
                  <p14:nvPr/>
                </p14:nvContentPartPr>
                <p14:xfrm>
                  <a:off x="7023373" y="4382075"/>
                  <a:ext cx="202339" cy="64258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C119CE73-D77E-F2E5-34E1-63AA4D68E107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6992410" y="4351561"/>
                    <a:ext cx="263545" cy="1252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A132783D-9555-9094-6156-4803A0E104E2}"/>
                      </a:ext>
                    </a:extLst>
                  </p14:cNvPr>
                  <p14:cNvContentPartPr/>
                  <p14:nvPr/>
                </p14:nvContentPartPr>
                <p14:xfrm>
                  <a:off x="6950447" y="4311540"/>
                  <a:ext cx="394515" cy="408563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A132783D-9555-9094-6156-4803A0E104E2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6919491" y="4280943"/>
                    <a:ext cx="456068" cy="4701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FC96BD71-FF4E-F3B6-7592-34B8E5661968}"/>
                      </a:ext>
                    </a:extLst>
                  </p14:cNvPr>
                  <p14:cNvContentPartPr/>
                  <p14:nvPr/>
                </p14:nvContentPartPr>
                <p14:xfrm>
                  <a:off x="7115427" y="4613404"/>
                  <a:ext cx="130011" cy="493443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FC96BD71-FF4E-F3B6-7592-34B8E5661968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7084900" y="4582789"/>
                    <a:ext cx="191066" cy="5550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AD96CA92-0015-5BF4-FC59-27D48734E7C0}"/>
                      </a:ext>
                    </a:extLst>
                  </p14:cNvPr>
                  <p14:cNvContentPartPr/>
                  <p14:nvPr/>
                </p14:nvContentPartPr>
                <p14:xfrm>
                  <a:off x="7100184" y="4814248"/>
                  <a:ext cx="116262" cy="40348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AD96CA92-0015-5BF4-FC59-27D48734E7C0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7069589" y="4783627"/>
                    <a:ext cx="177812" cy="1015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37D2B7E5-D879-A1DB-FA50-511EC7734B2F}"/>
                      </a:ext>
                    </a:extLst>
                  </p14:cNvPr>
                  <p14:cNvContentPartPr/>
                  <p14:nvPr/>
                </p14:nvContentPartPr>
                <p14:xfrm>
                  <a:off x="4716952" y="4519557"/>
                  <a:ext cx="103411" cy="143759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37D2B7E5-D879-A1DB-FA50-511EC7734B2F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4685965" y="4488932"/>
                    <a:ext cx="165025" cy="205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05804C2C-EB40-9E87-B992-870DF9F2A213}"/>
                      </a:ext>
                    </a:extLst>
                  </p14:cNvPr>
                  <p14:cNvContentPartPr/>
                  <p14:nvPr/>
                </p14:nvContentPartPr>
                <p14:xfrm>
                  <a:off x="4869678" y="4402697"/>
                  <a:ext cx="181716" cy="207718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05804C2C-EB40-9E87-B992-870DF9F2A213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4838732" y="4372097"/>
                    <a:ext cx="242888" cy="269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7B61B809-1028-8D88-D047-E257CB30FC2B}"/>
                      </a:ext>
                    </a:extLst>
                  </p14:cNvPr>
                  <p14:cNvContentPartPr/>
                  <p14:nvPr/>
                </p14:nvContentPartPr>
                <p14:xfrm>
                  <a:off x="4779118" y="4323495"/>
                  <a:ext cx="198453" cy="433668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7B61B809-1028-8D88-D047-E257CB30FC2B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4748504" y="4292904"/>
                    <a:ext cx="260042" cy="4948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EFC58632-0B52-DBEA-F4FE-C0CD0827AAB9}"/>
                      </a:ext>
                    </a:extLst>
                  </p14:cNvPr>
                  <p14:cNvContentPartPr/>
                  <p14:nvPr/>
                </p14:nvContentPartPr>
                <p14:xfrm>
                  <a:off x="4607265" y="4593678"/>
                  <a:ext cx="459371" cy="429185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EFC58632-0B52-DBEA-F4FE-C0CD0827AAB9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4576664" y="4563073"/>
                    <a:ext cx="520932" cy="4907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E928C2C2-77EB-B657-6AD6-DB1F79AEDEC3}"/>
                      </a:ext>
                    </a:extLst>
                  </p14:cNvPr>
                  <p14:cNvContentPartPr/>
                  <p14:nvPr/>
                </p14:nvContentPartPr>
                <p14:xfrm>
                  <a:off x="4950972" y="4653453"/>
                  <a:ext cx="100123" cy="370904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E928C2C2-77EB-B657-6AD6-DB1F79AEDEC3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920359" y="4622844"/>
                    <a:ext cx="161349" cy="4321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5E827512-40ED-8562-62D4-0DD599483711}"/>
                      </a:ext>
                    </a:extLst>
                  </p14:cNvPr>
                  <p14:cNvContentPartPr/>
                  <p14:nvPr/>
                </p14:nvContentPartPr>
                <p14:xfrm>
                  <a:off x="4761186" y="4715918"/>
                  <a:ext cx="286024" cy="309037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5E827512-40ED-8562-62D4-0DD599483711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4730605" y="4685302"/>
                    <a:ext cx="347186" cy="3706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13180662-6661-33D7-9427-8257064B719A}"/>
                      </a:ext>
                    </a:extLst>
                  </p14:cNvPr>
                  <p14:cNvContentPartPr/>
                  <p14:nvPr/>
                </p14:nvContentPartPr>
                <p14:xfrm>
                  <a:off x="5036151" y="4948443"/>
                  <a:ext cx="183808" cy="90559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13180662-6661-33D7-9427-8257064B719A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5005217" y="4917897"/>
                    <a:ext cx="244957" cy="1516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3EFF71D9-5EBD-10AA-26C2-3AEC9C3C35AA}"/>
                      </a:ext>
                    </a:extLst>
                  </p14:cNvPr>
                  <p14:cNvContentPartPr/>
                  <p14:nvPr/>
                </p14:nvContentPartPr>
                <p14:xfrm>
                  <a:off x="4770750" y="5301714"/>
                  <a:ext cx="79501" cy="141069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3EFF71D9-5EBD-10AA-26C2-3AEC9C3C35AA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4740173" y="5271125"/>
                    <a:ext cx="140656" cy="2026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1D670817-8A41-BA65-D9C8-60229E93A77A}"/>
                      </a:ext>
                    </a:extLst>
                  </p14:cNvPr>
                  <p14:cNvContentPartPr/>
                  <p14:nvPr/>
                </p14:nvContentPartPr>
                <p14:xfrm>
                  <a:off x="4843078" y="5288862"/>
                  <a:ext cx="193073" cy="114469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1D670817-8A41-BA65-D9C8-60229E93A77A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4812517" y="5258265"/>
                    <a:ext cx="254195" cy="1760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A7005BE5-0BD3-9103-427A-C959848D812C}"/>
                      </a:ext>
                    </a:extLst>
                  </p14:cNvPr>
                  <p14:cNvContentPartPr/>
                  <p14:nvPr/>
                </p14:nvContentPartPr>
                <p14:xfrm>
                  <a:off x="4831422" y="5162737"/>
                  <a:ext cx="135988" cy="34819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A7005BE5-0BD3-9103-427A-C959848D812C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4800843" y="5132162"/>
                    <a:ext cx="197147" cy="4093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DDBAE3F9-E8FD-552F-2C63-417139133DE8}"/>
                      </a:ext>
                    </a:extLst>
                  </p14:cNvPr>
                  <p14:cNvContentPartPr/>
                  <p14:nvPr/>
                </p14:nvContentPartPr>
                <p14:xfrm>
                  <a:off x="4604276" y="5436507"/>
                  <a:ext cx="424104" cy="415138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DDBAE3F9-E8FD-552F-2C63-417139133DE8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4573674" y="5405903"/>
                    <a:ext cx="485307" cy="4763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72A946AE-800F-9432-EA12-F65CB30D0343}"/>
                      </a:ext>
                    </a:extLst>
                  </p14:cNvPr>
                  <p14:cNvContentPartPr/>
                  <p14:nvPr/>
                </p14:nvContentPartPr>
                <p14:xfrm>
                  <a:off x="4907635" y="5502260"/>
                  <a:ext cx="116561" cy="344603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72A946AE-800F-9432-EA12-F65CB30D0343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4876696" y="5471685"/>
                    <a:ext cx="177720" cy="4057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03B045D1-CEF4-B483-8307-B6DFF2C04B8F}"/>
                      </a:ext>
                    </a:extLst>
                  </p14:cNvPr>
                  <p14:cNvContentPartPr/>
                  <p14:nvPr/>
                </p14:nvContentPartPr>
                <p14:xfrm>
                  <a:off x="4726516" y="5578772"/>
                  <a:ext cx="294392" cy="32697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03B045D1-CEF4-B483-8307-B6DFF2C04B8F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4695925" y="5548197"/>
                    <a:ext cx="355574" cy="38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DABDFD86-8C8E-0F09-80F6-6B207D02F998}"/>
                      </a:ext>
                    </a:extLst>
                  </p14:cNvPr>
                  <p14:cNvContentPartPr/>
                  <p14:nvPr/>
                </p14:nvContentPartPr>
                <p14:xfrm>
                  <a:off x="5029576" y="5841184"/>
                  <a:ext cx="115067" cy="82191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DABDFD86-8C8E-0F09-80F6-6B207D02F998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4998916" y="5810182"/>
                    <a:ext cx="176749" cy="1438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5B19DB71-F581-3AC7-B023-7DE245B9A0BD}"/>
                      </a:ext>
                    </a:extLst>
                  </p14:cNvPr>
                  <p14:cNvContentPartPr/>
                  <p14:nvPr/>
                </p14:nvContentPartPr>
                <p14:xfrm>
                  <a:off x="5367006" y="5353420"/>
                  <a:ext cx="392722" cy="234916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5B19DB71-F581-3AC7-B023-7DE245B9A0BD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5336409" y="5322841"/>
                    <a:ext cx="453916" cy="2960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8CA1D0C0-945E-F65F-FD2D-73D34C1413F7}"/>
                      </a:ext>
                    </a:extLst>
                  </p14:cNvPr>
                  <p14:cNvContentPartPr/>
                  <p14:nvPr/>
                </p14:nvContentPartPr>
                <p14:xfrm>
                  <a:off x="5456370" y="5447864"/>
                  <a:ext cx="240296" cy="447416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8CA1D0C0-945E-F65F-FD2D-73D34C1413F7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5425748" y="5417268"/>
                    <a:ext cx="301901" cy="508607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3D3C761-49B8-3280-AF8E-47B94BAAB0AE}"/>
                    </a:ext>
                  </a:extLst>
                </p14:cNvPr>
                <p14:cNvContentPartPr/>
                <p14:nvPr/>
              </p14:nvContentPartPr>
              <p14:xfrm>
                <a:off x="6402130" y="5373979"/>
                <a:ext cx="140471" cy="112676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3D3C761-49B8-3280-AF8E-47B94BAAB0A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371593" y="5343380"/>
                  <a:ext cx="201545" cy="17423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6DDAE3D-26DD-A62E-7DD7-32D58C627EBD}"/>
                </a:ext>
              </a:extLst>
            </p:cNvPr>
            <p:cNvGrpSpPr/>
            <p:nvPr/>
          </p:nvGrpSpPr>
          <p:grpSpPr>
            <a:xfrm>
              <a:off x="6368987" y="5301613"/>
              <a:ext cx="1419957" cy="502111"/>
              <a:chOff x="6082812" y="5359397"/>
              <a:chExt cx="1419957" cy="502111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D3A0D1A7-A825-9888-434E-2B4BA4F82160}"/>
                      </a:ext>
                    </a:extLst>
                  </p14:cNvPr>
                  <p14:cNvContentPartPr/>
                  <p14:nvPr/>
                </p14:nvContentPartPr>
                <p14:xfrm>
                  <a:off x="6082812" y="5359696"/>
                  <a:ext cx="515261" cy="468039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D3A0D1A7-A825-9888-434E-2B4BA4F82160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6052227" y="5329093"/>
                    <a:ext cx="576430" cy="5292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DFC53FCF-C1F8-C818-0935-9BEC1F9DA3D0}"/>
                      </a:ext>
                    </a:extLst>
                  </p14:cNvPr>
                  <p14:cNvContentPartPr/>
                  <p14:nvPr/>
                </p14:nvContentPartPr>
                <p14:xfrm>
                  <a:off x="6373020" y="5590129"/>
                  <a:ext cx="446819" cy="216386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DFC53FCF-C1F8-C818-0935-9BEC1F9DA3D0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6342441" y="5559525"/>
                    <a:ext cx="507978" cy="2779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4D33AD48-DB4C-6D95-852B-65FF1248A3F0}"/>
                      </a:ext>
                    </a:extLst>
                  </p14:cNvPr>
                  <p14:cNvContentPartPr/>
                  <p14:nvPr/>
                </p14:nvContentPartPr>
                <p14:xfrm>
                  <a:off x="6998566" y="5401539"/>
                  <a:ext cx="271080" cy="59177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4D33AD48-DB4C-6D95-852B-65FF1248A3F0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6967966" y="5371054"/>
                    <a:ext cx="332280" cy="120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47CB3E0B-A285-8C89-38F5-DB43F24CAE8A}"/>
                      </a:ext>
                    </a:extLst>
                  </p14:cNvPr>
                  <p14:cNvContentPartPr/>
                  <p14:nvPr/>
                </p14:nvContentPartPr>
                <p14:xfrm>
                  <a:off x="7056548" y="5359397"/>
                  <a:ext cx="134793" cy="356558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47CB3E0B-A285-8C89-38F5-DB43F24CAE8A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7025913" y="5328814"/>
                    <a:ext cx="196423" cy="4177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CB5838F4-2D88-E671-6D63-C2223D80F85C}"/>
                      </a:ext>
                    </a:extLst>
                  </p14:cNvPr>
                  <p14:cNvContentPartPr/>
                  <p14:nvPr/>
                </p14:nvContentPartPr>
                <p14:xfrm>
                  <a:off x="6913387" y="5389882"/>
                  <a:ext cx="43337" cy="26301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CB5838F4-2D88-E671-6D63-C2223D80F85C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6882944" y="5359258"/>
                    <a:ext cx="104224" cy="875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F7F9FB37-619B-9C94-990B-29610D11EAA1}"/>
                      </a:ext>
                    </a:extLst>
                  </p14:cNvPr>
                  <p14:cNvContentPartPr/>
                  <p14:nvPr/>
                </p14:nvContentPartPr>
                <p14:xfrm>
                  <a:off x="6820138" y="5467590"/>
                  <a:ext cx="682631" cy="393918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F7F9FB37-619B-9C94-990B-29610D11EAA1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6789535" y="5436984"/>
                    <a:ext cx="744197" cy="45549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DD73003-3896-B731-2AFD-81977B6B208A}"/>
                </a:ext>
              </a:extLst>
            </p:cNvPr>
            <p:cNvGrpSpPr/>
            <p:nvPr/>
          </p:nvGrpSpPr>
          <p:grpSpPr>
            <a:xfrm>
              <a:off x="5729482" y="4318331"/>
              <a:ext cx="558476" cy="720652"/>
              <a:chOff x="5438674" y="4362815"/>
              <a:chExt cx="558476" cy="720652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5A6C26BF-032A-4F94-4689-7549A453454F}"/>
                      </a:ext>
                    </a:extLst>
                  </p14:cNvPr>
                  <p14:cNvContentPartPr/>
                  <p14:nvPr/>
                </p14:nvContentPartPr>
                <p14:xfrm>
                  <a:off x="5438674" y="4362815"/>
                  <a:ext cx="419889" cy="720652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5A6C26BF-032A-4F94-4689-7549A453454F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5408038" y="4331858"/>
                    <a:ext cx="481521" cy="7818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D7D6722C-44A3-483D-FC0E-EE7D01EAC796}"/>
                      </a:ext>
                    </a:extLst>
                  </p14:cNvPr>
                  <p14:cNvContentPartPr/>
                  <p14:nvPr/>
                </p14:nvContentPartPr>
                <p14:xfrm>
                  <a:off x="5860332" y="4711936"/>
                  <a:ext cx="136818" cy="124433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D7D6722C-44A3-483D-FC0E-EE7D01EAC796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5829647" y="4681008"/>
                    <a:ext cx="198188" cy="18557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E1733779-E72D-6E4A-2138-AB581777A24B}"/>
              </a:ext>
            </a:extLst>
          </p:cNvPr>
          <p:cNvSpPr txBox="1"/>
          <p:nvPr/>
        </p:nvSpPr>
        <p:spPr>
          <a:xfrm>
            <a:off x="7943381" y="27410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李樾老师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D1B35B0-1DAD-AAC1-EC7B-DF8933F311F9}"/>
              </a:ext>
            </a:extLst>
          </p:cNvPr>
          <p:cNvSpPr txBox="1"/>
          <p:nvPr/>
        </p:nvSpPr>
        <p:spPr>
          <a:xfrm>
            <a:off x="5774727" y="3026270"/>
            <a:ext cx="33209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100" dirty="0">
                <a:hlinkClick r:id="rId171"/>
              </a:rPr>
              <a:t>https://www.bilibili.com/video/BV1uR4y167pA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8670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8" grpId="0" build="p" bldLvl="3"/>
      <p:bldP spid="1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E6975-882F-2B16-8D69-AB084806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42</a:t>
            </a:fld>
            <a:endParaRPr lang="en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5960F-C670-4CE9-F93D-D91A323B4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65" y="861231"/>
            <a:ext cx="2537820" cy="16888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22A003-D37C-ACBA-CE96-399C74931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84" y="2771340"/>
            <a:ext cx="3590688" cy="15366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5309D5-6493-0638-564C-A2ECE9380B70}"/>
              </a:ext>
            </a:extLst>
          </p:cNvPr>
          <p:cNvSpPr txBox="1"/>
          <p:nvPr/>
        </p:nvSpPr>
        <p:spPr>
          <a:xfrm>
            <a:off x="0" y="4673933"/>
            <a:ext cx="4585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QQ: 2095728218</a:t>
            </a:r>
          </a:p>
          <a:p>
            <a:pPr algn="ctr"/>
            <a:r>
              <a:rPr lang="zh-CN" altLang="en-US" dirty="0"/>
              <a:t>Email: gwzhang@cug.edu.cn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C94A619-A303-BDAF-BD57-A78394AAC4C1}"/>
              </a:ext>
            </a:extLst>
          </p:cNvPr>
          <p:cNvGrpSpPr/>
          <p:nvPr/>
        </p:nvGrpSpPr>
        <p:grpSpPr>
          <a:xfrm>
            <a:off x="4037211" y="4260957"/>
            <a:ext cx="4582758" cy="1634851"/>
            <a:chOff x="2280621" y="2967636"/>
            <a:chExt cx="4582758" cy="163485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03A9AD-C76A-6C3A-5AB5-4E64C00A9FE9}"/>
                </a:ext>
              </a:extLst>
            </p:cNvPr>
            <p:cNvSpPr txBox="1"/>
            <p:nvPr/>
          </p:nvSpPr>
          <p:spPr>
            <a:xfrm>
              <a:off x="2280621" y="2967636"/>
              <a:ext cx="458275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0" i="1" dirty="0">
                  <a:solidFill>
                    <a:srgbClr val="5985A6"/>
                  </a:solidFill>
                  <a:effectLst/>
                  <a:latin typeface="Crimson"/>
                </a:rPr>
                <a:t>You must have a map, no matter how rough. Otherwise you wander all over the place. In </a:t>
              </a:r>
              <a:r>
                <a:rPr lang="en-US" b="0" i="0" dirty="0">
                  <a:solidFill>
                    <a:srgbClr val="5985A6"/>
                  </a:solidFill>
                  <a:effectLst/>
                  <a:latin typeface="Crimson"/>
                </a:rPr>
                <a:t>The Lord of the Rings</a:t>
              </a:r>
              <a:r>
                <a:rPr lang="en-US" b="0" i="1" dirty="0">
                  <a:solidFill>
                    <a:srgbClr val="5985A6"/>
                  </a:solidFill>
                  <a:effectLst/>
                  <a:latin typeface="Crimson"/>
                </a:rPr>
                <a:t> I never made anyone go farther than he could on a given day.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412071-6D8D-EF16-04FD-A551BA8BB00C}"/>
                </a:ext>
              </a:extLst>
            </p:cNvPr>
            <p:cNvSpPr txBox="1"/>
            <p:nvPr/>
          </p:nvSpPr>
          <p:spPr>
            <a:xfrm>
              <a:off x="2280621" y="4233155"/>
              <a:ext cx="45827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0" i="0" dirty="0">
                  <a:solidFill>
                    <a:srgbClr val="7AA0B8"/>
                  </a:solidFill>
                  <a:effectLst/>
                  <a:latin typeface="Crimson"/>
                </a:rPr>
                <a:t>by</a:t>
              </a:r>
              <a:r>
                <a:rPr lang="zh-CN" altLang="en-US" b="0" i="0" dirty="0">
                  <a:solidFill>
                    <a:srgbClr val="7AA0B8"/>
                  </a:solidFill>
                  <a:effectLst/>
                  <a:latin typeface="Crimson"/>
                </a:rPr>
                <a:t> </a:t>
              </a:r>
              <a:r>
                <a:rPr lang="en-US" b="0" i="0" dirty="0">
                  <a:solidFill>
                    <a:srgbClr val="7AA0B8"/>
                  </a:solidFill>
                  <a:effectLst/>
                  <a:latin typeface="Crimson"/>
                </a:rPr>
                <a:t>J. R. R. Tolkien</a:t>
              </a:r>
              <a:endParaRPr lang="zh-CN" altLang="en-US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18F1FB0-775F-7E25-7D88-18E61C1E6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858" y="680676"/>
            <a:ext cx="4262480" cy="309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65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246C07-C460-4832-A74F-86703162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8FF315-F7A2-23AF-AEA3-4ADA250A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大一寒假回到一中机房的情景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A8E18-7BF9-F098-A5B1-E4EBDDC639FC}"/>
              </a:ext>
            </a:extLst>
          </p:cNvPr>
          <p:cNvSpPr txBox="1"/>
          <p:nvPr/>
        </p:nvSpPr>
        <p:spPr>
          <a:xfrm>
            <a:off x="628650" y="1333949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CN" dirty="0"/>
              <a:t>大概</a:t>
            </a:r>
            <a:r>
              <a:rPr kumimoji="1" lang="zh-CN" altLang="en-US" dirty="0"/>
              <a:t>写的是这个东西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endParaRPr kumimoji="1" lang="en-US" altLang="zh-C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CD94C3-91BE-791B-5966-078145307341}"/>
              </a:ext>
            </a:extLst>
          </p:cNvPr>
          <p:cNvCxnSpPr/>
          <p:nvPr/>
        </p:nvCxnSpPr>
        <p:spPr>
          <a:xfrm>
            <a:off x="376518" y="2818504"/>
            <a:ext cx="16028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04610F-F2D7-D088-2CD4-E45038A29591}"/>
              </a:ext>
            </a:extLst>
          </p:cNvPr>
          <p:cNvCxnSpPr>
            <a:cxnSpLocks/>
          </p:cNvCxnSpPr>
          <p:nvPr/>
        </p:nvCxnSpPr>
        <p:spPr>
          <a:xfrm flipV="1">
            <a:off x="1120589" y="2236694"/>
            <a:ext cx="0" cy="1163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1C32E8D-5438-61D2-AB6D-AC3AD1BA0C0B}"/>
              </a:ext>
            </a:extLst>
          </p:cNvPr>
          <p:cNvSpPr/>
          <p:nvPr/>
        </p:nvSpPr>
        <p:spPr>
          <a:xfrm>
            <a:off x="497711" y="2604304"/>
            <a:ext cx="1192193" cy="4282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F48711-8ACD-3EB4-6D48-D60FC23B6EDD}"/>
              </a:ext>
            </a:extLst>
          </p:cNvPr>
          <p:cNvCxnSpPr/>
          <p:nvPr/>
        </p:nvCxnSpPr>
        <p:spPr>
          <a:xfrm flipH="1">
            <a:off x="628650" y="2338086"/>
            <a:ext cx="1350757" cy="902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942CE2B-A2A8-4480-E1C1-C361F3F59986}"/>
              </a:ext>
            </a:extLst>
          </p:cNvPr>
          <p:cNvSpPr txBox="1"/>
          <p:nvPr/>
        </p:nvSpPr>
        <p:spPr>
          <a:xfrm>
            <a:off x="288365" y="35169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圆锥曲线很难计算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68F620-EFF9-31FF-744C-9C2B279F3AA5}"/>
              </a:ext>
            </a:extLst>
          </p:cNvPr>
          <p:cNvSpPr txBox="1"/>
          <p:nvPr/>
        </p:nvSpPr>
        <p:spPr>
          <a:xfrm>
            <a:off x="162299" y="3985794"/>
            <a:ext cx="2031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但计算机可以</a:t>
            </a:r>
            <a:r>
              <a:rPr kumimoji="1" lang="en-US" altLang="zh-CN" dirty="0"/>
              <a:t>&lt;1s</a:t>
            </a:r>
            <a:r>
              <a:rPr kumimoji="1" lang="zh-CN" altLang="en-US" dirty="0"/>
              <a:t>算出来</a:t>
            </a:r>
            <a:r>
              <a:rPr kumimoji="1" lang="en-US" altLang="zh-CN" dirty="0"/>
              <a:t>,</a:t>
            </a:r>
            <a:r>
              <a:rPr kumimoji="1" lang="zh-CN" altLang="en-US" dirty="0"/>
              <a:t> 为什么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F76E36-3FFE-ABB3-6BB9-16B9466FB21E}"/>
                  </a:ext>
                </a:extLst>
              </p:cNvPr>
              <p:cNvSpPr txBox="1"/>
              <p:nvPr/>
            </p:nvSpPr>
            <p:spPr>
              <a:xfrm>
                <a:off x="39477" y="4964093"/>
                <a:ext cx="4433714" cy="616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解方程</a:t>
                </a:r>
                <a:r>
                  <a:rPr kumimoji="1" lang="en-US" altLang="zh-CN" dirty="0"/>
                  <a:t>: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=?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=?</m:t>
                        </m:r>
                      </m:e>
                    </m:d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F76E36-3FFE-ABB3-6BB9-16B9466FB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7" y="4964093"/>
                <a:ext cx="4433714" cy="616387"/>
              </a:xfrm>
              <a:prstGeom prst="rect">
                <a:avLst/>
              </a:prstGeom>
              <a:blipFill>
                <a:blip r:embed="rId2"/>
                <a:stretch>
                  <a:fillRect l="-1425" t="-164000" b="-24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8E859AE-1389-68B4-A4FD-04012EB3CF9D}"/>
              </a:ext>
            </a:extLst>
          </p:cNvPr>
          <p:cNvSpPr txBox="1"/>
          <p:nvPr/>
        </p:nvSpPr>
        <p:spPr>
          <a:xfrm>
            <a:off x="2523282" y="444745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计算可行性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D62DD6-4DBE-FEDE-E4D8-5F9CB1F8F47C}"/>
              </a:ext>
            </a:extLst>
          </p:cNvPr>
          <p:cNvSpPr txBox="1"/>
          <p:nvPr/>
        </p:nvSpPr>
        <p:spPr>
          <a:xfrm>
            <a:off x="3192696" y="1847557"/>
            <a:ext cx="2095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高等数学 数学分析</a:t>
            </a:r>
            <a:endParaRPr kumimoji="1" lang="en-US" altLang="zh-CN" dirty="0"/>
          </a:p>
          <a:p>
            <a:r>
              <a:rPr kumimoji="1" lang="zh-CN" altLang="en-US" dirty="0"/>
              <a:t>线性代数 高等代数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B8591A1-84DD-233E-FFAC-6697ACECA652}"/>
                  </a:ext>
                </a:extLst>
              </p:cNvPr>
              <p:cNvSpPr txBox="1"/>
              <p:nvPr/>
            </p:nvSpPr>
            <p:spPr>
              <a:xfrm>
                <a:off x="5812115" y="2177060"/>
                <a:ext cx="2363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Bezout</a:t>
                </a:r>
                <a:r>
                  <a:rPr kumimoji="1" lang="zh-CN" altLang="en-US" dirty="0"/>
                  <a:t>定理在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Z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和</m:t>
                    </m:r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F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B8591A1-84DD-233E-FFAC-6697ACECA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115" y="2177060"/>
                <a:ext cx="2363724" cy="369332"/>
              </a:xfrm>
              <a:prstGeom prst="rect">
                <a:avLst/>
              </a:prstGeom>
              <a:blipFill>
                <a:blip r:embed="rId3"/>
                <a:stretch>
                  <a:fillRect l="-2139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8000670-CA2F-4E71-B020-FD32FB725DDD}"/>
              </a:ext>
            </a:extLst>
          </p:cNvPr>
          <p:cNvSpPr txBox="1"/>
          <p:nvPr/>
        </p:nvSpPr>
        <p:spPr>
          <a:xfrm>
            <a:off x="5914663" y="1875099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导数</a:t>
            </a:r>
            <a:r>
              <a:rPr kumimoji="1" lang="en-US" altLang="zh-CN" dirty="0"/>
              <a:t>,</a:t>
            </a:r>
            <a:r>
              <a:rPr kumimoji="1" lang="zh-CN" altLang="en-US" dirty="0"/>
              <a:t> 加速度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B92F87-35C2-94BE-7D4F-8EF676007B48}"/>
              </a:ext>
            </a:extLst>
          </p:cNvPr>
          <p:cNvSpPr/>
          <p:nvPr/>
        </p:nvSpPr>
        <p:spPr>
          <a:xfrm>
            <a:off x="3359033" y="2885754"/>
            <a:ext cx="520861" cy="12763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614F16C-46DB-E25C-EF4F-66C3AB24DE92}"/>
              </a:ext>
            </a:extLst>
          </p:cNvPr>
          <p:cNvSpPr/>
          <p:nvPr/>
        </p:nvSpPr>
        <p:spPr>
          <a:xfrm>
            <a:off x="4603765" y="2864650"/>
            <a:ext cx="520861" cy="12763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363AA5B5-B634-63BE-787A-ACE6B42DE44B}"/>
              </a:ext>
            </a:extLst>
          </p:cNvPr>
          <p:cNvSpPr/>
          <p:nvPr/>
        </p:nvSpPr>
        <p:spPr>
          <a:xfrm>
            <a:off x="3744948" y="2679043"/>
            <a:ext cx="914400" cy="914400"/>
          </a:xfrm>
          <a:prstGeom prst="arc">
            <a:avLst>
              <a:gd name="adj1" fmla="val 12242056"/>
              <a:gd name="adj2" fmla="val 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5FD218-04F7-6FC2-BF8A-7548E056A034}"/>
              </a:ext>
            </a:extLst>
          </p:cNvPr>
          <p:cNvSpPr txBox="1"/>
          <p:nvPr/>
        </p:nvSpPr>
        <p:spPr>
          <a:xfrm>
            <a:off x="3011793" y="3593443"/>
            <a:ext cx="3120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要在学的知识之间构成一个双射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F8F59B-BDFB-B4B9-0A1E-0B70927AC05E}"/>
              </a:ext>
            </a:extLst>
          </p:cNvPr>
          <p:cNvSpPr txBox="1"/>
          <p:nvPr/>
        </p:nvSpPr>
        <p:spPr>
          <a:xfrm>
            <a:off x="6724891" y="2882096"/>
            <a:ext cx="1697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为什么学竞赛</a:t>
            </a:r>
            <a:r>
              <a:rPr kumimoji="1" lang="en-US" altLang="zh-CN" dirty="0"/>
              <a:t>?</a:t>
            </a:r>
          </a:p>
          <a:p>
            <a:pPr marL="342900" indent="-342900">
              <a:buAutoNum type="arabicParenBoth"/>
            </a:pPr>
            <a:r>
              <a:rPr kumimoji="1" lang="zh-CN" altLang="en-US" dirty="0"/>
              <a:t>喜欢吗</a:t>
            </a:r>
            <a:r>
              <a:rPr kumimoji="1" lang="en-US" altLang="zh-CN" dirty="0"/>
              <a:t>?</a:t>
            </a:r>
          </a:p>
          <a:p>
            <a:pPr marL="342900" indent="-342900">
              <a:buAutoNum type="arabicParenBoth"/>
            </a:pPr>
            <a:r>
              <a:rPr kumimoji="1" lang="zh-CN" altLang="en-US" dirty="0"/>
              <a:t>探索的过程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540645-C33E-9FE8-99DA-B4040C2BE1FB}"/>
              </a:ext>
            </a:extLst>
          </p:cNvPr>
          <p:cNvSpPr txBox="1"/>
          <p:nvPr/>
        </p:nvSpPr>
        <p:spPr>
          <a:xfrm>
            <a:off x="4937516" y="4417267"/>
            <a:ext cx="42242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一些</a:t>
            </a:r>
            <a:r>
              <a:rPr kumimoji="1" lang="en-US" altLang="zh-CN" dirty="0"/>
              <a:t>takeaway: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342900" indent="-342900">
              <a:buAutoNum type="arabicParenBoth"/>
            </a:pPr>
            <a:r>
              <a:rPr kumimoji="1" lang="zh-CN" altLang="en-US" dirty="0"/>
              <a:t>不会是大概率三因为前置的思考不够</a:t>
            </a:r>
            <a:endParaRPr kumimoji="1" lang="en-US" altLang="zh-CN" dirty="0"/>
          </a:p>
          <a:p>
            <a:pPr marL="342900" indent="-342900">
              <a:buAutoNum type="arabicParenBoth"/>
            </a:pPr>
            <a:r>
              <a:rPr kumimoji="1" lang="zh-CN" altLang="en-US" dirty="0"/>
              <a:t>从多角度面对问题</a:t>
            </a:r>
            <a:endParaRPr kumimoji="1" lang="en-US" altLang="zh-CN" dirty="0"/>
          </a:p>
          <a:p>
            <a:pPr marL="342900" indent="-342900">
              <a:buAutoNum type="arabicParenBoth"/>
            </a:pPr>
            <a:r>
              <a:rPr kumimoji="1" lang="zh-CN" altLang="en-US" dirty="0"/>
              <a:t>试图找到自己真正喜欢的东西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A4340A-053D-7F1F-D06A-F51CBC55AC41}"/>
              </a:ext>
            </a:extLst>
          </p:cNvPr>
          <p:cNvSpPr txBox="1"/>
          <p:nvPr/>
        </p:nvSpPr>
        <p:spPr>
          <a:xfrm>
            <a:off x="1501407" y="5776395"/>
            <a:ext cx="6042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数林广记</a:t>
            </a:r>
            <a:r>
              <a:rPr kumimoji="1" lang="en-US" altLang="zh-CN" dirty="0"/>
              <a:t>	</a:t>
            </a:r>
            <a:r>
              <a:rPr kumimoji="1" lang="zh-CN" altLang="en-US" dirty="0"/>
              <a:t>高中数学与大学数学</a:t>
            </a:r>
            <a:r>
              <a:rPr kumimoji="1" lang="en-US" altLang="zh-CN" dirty="0"/>
              <a:t>	</a:t>
            </a:r>
            <a:r>
              <a:rPr kumimoji="1" lang="zh-CN" altLang="en-US" dirty="0"/>
              <a:t>南京大学</a:t>
            </a:r>
            <a:r>
              <a:rPr kumimoji="1" lang="en-US" altLang="zh-CN" dirty="0"/>
              <a:t>	</a:t>
            </a:r>
            <a:r>
              <a:rPr kumimoji="1" lang="zh-CN" altLang="en-US" dirty="0"/>
              <a:t>朱富海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FAD6AB-DBB4-B6DE-6AB1-73386B94D7A8}"/>
              </a:ext>
            </a:extLst>
          </p:cNvPr>
          <p:cNvSpPr/>
          <p:nvPr/>
        </p:nvSpPr>
        <p:spPr>
          <a:xfrm>
            <a:off x="39478" y="1703281"/>
            <a:ext cx="9011900" cy="4547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6885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246C07-C460-4832-A74F-86703162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8FF315-F7A2-23AF-AEA3-4ADA250A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一名同学的问题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A8E18-7BF9-F098-A5B1-E4EBDDC639FC}"/>
              </a:ext>
            </a:extLst>
          </p:cNvPr>
          <p:cNvSpPr txBox="1"/>
          <p:nvPr/>
        </p:nvSpPr>
        <p:spPr>
          <a:xfrm>
            <a:off x="628650" y="1333949"/>
            <a:ext cx="61334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一名新手同学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“</a:t>
            </a:r>
            <a:r>
              <a:rPr kumimoji="1" lang="zh-CN" altLang="en-CN" dirty="0"/>
              <a:t>我</a:t>
            </a:r>
            <a:r>
              <a:rPr kumimoji="1" lang="zh-CN" altLang="en-US" dirty="0"/>
              <a:t>对于硬件的研究感觉挺深刻的</a:t>
            </a:r>
            <a:r>
              <a:rPr kumimoji="1" lang="en-US" altLang="zh-CN" dirty="0"/>
              <a:t>”</a:t>
            </a:r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遗憾</a:t>
            </a:r>
            <a:r>
              <a:rPr kumimoji="1" lang="en-US" altLang="zh-CN" dirty="0"/>
              <a:t>:</a:t>
            </a:r>
            <a:r>
              <a:rPr kumimoji="1" lang="zh-CN" altLang="en-US" dirty="0"/>
              <a:t> 可惜</a:t>
            </a:r>
            <a:r>
              <a:rPr kumimoji="1" lang="en-US" altLang="zh-CN" dirty="0"/>
              <a:t>OI</a:t>
            </a:r>
            <a:r>
              <a:rPr kumimoji="1" lang="zh-CN" altLang="en-US" dirty="0"/>
              <a:t>不考虑硬件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信息</a:t>
            </a:r>
            <a:r>
              <a:rPr kumimoji="1" lang="en-US" altLang="zh-CN" dirty="0"/>
              <a:t>:</a:t>
            </a:r>
            <a:r>
              <a:rPr kumimoji="1" lang="zh-CN" altLang="en-US" dirty="0"/>
              <a:t> 认识到自己的热情可能不在这个层级上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祝福</a:t>
            </a:r>
            <a:r>
              <a:rPr kumimoji="1" lang="en-US" altLang="zh-CN" dirty="0"/>
              <a:t>:</a:t>
            </a:r>
            <a:r>
              <a:rPr kumimoji="1" lang="zh-CN" altLang="en-US" dirty="0"/>
              <a:t> 希望可以保持着这种希望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提供了一些看法</a:t>
            </a:r>
            <a:r>
              <a:rPr kumimoji="1" lang="en-US" altLang="zh-CN" dirty="0"/>
              <a:t>,</a:t>
            </a:r>
            <a:r>
              <a:rPr kumimoji="1" lang="zh-CN" altLang="en-US" dirty="0"/>
              <a:t> 以及找到了许多的他人的论述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zh-CN" altLang="en-CN" dirty="0"/>
              <a:t>但是</a:t>
            </a:r>
            <a:r>
              <a:rPr kumimoji="1" lang="zh-CN" altLang="en-US" dirty="0"/>
              <a:t>感觉不应该出现的是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那位新手同学为什么</a:t>
            </a:r>
            <a:r>
              <a:rPr kumimoji="1" lang="zh-CN" altLang="en-US" dirty="0">
                <a:solidFill>
                  <a:srgbClr val="FF0000"/>
                </a:solidFill>
              </a:rPr>
              <a:t>连调试都不会调试</a:t>
            </a:r>
            <a:r>
              <a:rPr kumimoji="1" lang="en-US" altLang="zh-CN" dirty="0"/>
              <a:t>?</a:t>
            </a:r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反思</a:t>
            </a:r>
            <a:r>
              <a:rPr kumimoji="1" lang="en-US" altLang="zh-CN" dirty="0"/>
              <a:t>:</a:t>
            </a:r>
            <a:r>
              <a:rPr kumimoji="1" lang="zh-CN" altLang="en-US" dirty="0"/>
              <a:t> 有时候坚持不下去只是因为没有找到正确的方法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022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总有更加好的方法回应我们的诉求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7F281F-84E8-5414-E737-5DE5358E06E2}"/>
              </a:ext>
            </a:extLst>
          </p:cNvPr>
          <p:cNvSpPr txBox="1"/>
          <p:nvPr/>
        </p:nvSpPr>
        <p:spPr>
          <a:xfrm>
            <a:off x="2849771" y="3764665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linkClick r:id="rId2"/>
              </a:rPr>
              <a:t>大学生活质量指北 </a:t>
            </a:r>
            <a:r>
              <a:rPr lang="en-US" altLang="zh-CN" dirty="0">
                <a:hlinkClick r:id="rId2"/>
              </a:rPr>
              <a:t>(</a:t>
            </a:r>
            <a:r>
              <a:rPr lang="en-US" dirty="0">
                <a:hlinkClick r:id="rId2"/>
              </a:rPr>
              <a:t>colleges.chat)</a:t>
            </a:r>
            <a:endParaRPr kumimoji="1"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8BA160-CA58-4AF6-6B30-21C07134949B}"/>
              </a:ext>
            </a:extLst>
          </p:cNvPr>
          <p:cNvSpPr txBox="1"/>
          <p:nvPr/>
        </p:nvSpPr>
        <p:spPr>
          <a:xfrm>
            <a:off x="628650" y="1504709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zgw</a:t>
            </a:r>
            <a:r>
              <a:rPr kumimoji="1" lang="en-US" altLang="zh-CN" dirty="0"/>
              <a:t>:</a:t>
            </a:r>
            <a:r>
              <a:rPr kumimoji="1" lang="zh-CN" altLang="en-US" dirty="0"/>
              <a:t> 我希望在大学有更好的生活条件</a:t>
            </a:r>
            <a:r>
              <a:rPr kumimoji="1" lang="en-US" altLang="zh-CN" dirty="0"/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0B1F1C-D3D1-3BFB-0672-755BEA6C6843}"/>
              </a:ext>
            </a:extLst>
          </p:cNvPr>
          <p:cNvGrpSpPr/>
          <p:nvPr/>
        </p:nvGrpSpPr>
        <p:grpSpPr>
          <a:xfrm>
            <a:off x="628650" y="2109486"/>
            <a:ext cx="7624099" cy="1342663"/>
            <a:chOff x="628650" y="2280213"/>
            <a:chExt cx="7624099" cy="134266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A7785E0-8EB1-9F3D-6951-CF71BC351F86}"/>
                </a:ext>
              </a:extLst>
            </p:cNvPr>
            <p:cNvSpPr/>
            <p:nvPr/>
          </p:nvSpPr>
          <p:spPr>
            <a:xfrm>
              <a:off x="628650" y="2592729"/>
              <a:ext cx="7624099" cy="1030147"/>
            </a:xfrm>
            <a:prstGeom prst="roundRect">
              <a:avLst/>
            </a:prstGeom>
            <a:solidFill>
              <a:schemeClr val="accent1">
                <a:alpha val="22261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C0937F-3B05-7083-D71B-A4DB66344887}"/>
                </a:ext>
              </a:extLst>
            </p:cNvPr>
            <p:cNvSpPr/>
            <p:nvPr/>
          </p:nvSpPr>
          <p:spPr>
            <a:xfrm>
              <a:off x="868100" y="2280213"/>
              <a:ext cx="1443218" cy="3125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Axiom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1.</a:t>
              </a:r>
              <a:endParaRPr kumimoji="1" lang="zh-CN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6227C0-D150-C21D-8C0B-A506889000AC}"/>
                </a:ext>
              </a:extLst>
            </p:cNvPr>
            <p:cNvSpPr txBox="1"/>
            <p:nvPr/>
          </p:nvSpPr>
          <p:spPr>
            <a:xfrm>
              <a:off x="844951" y="2761005"/>
              <a:ext cx="63776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dirty="0"/>
                <a:t>只要想到的合理诉求</a:t>
              </a:r>
              <a:r>
                <a:rPr kumimoji="1" lang="en-US" altLang="zh-CN" dirty="0"/>
                <a:t>,</a:t>
              </a:r>
              <a:r>
                <a:rPr kumimoji="1" lang="zh-CN" altLang="en-US" dirty="0"/>
                <a:t> 就一定有地方帮助我们</a:t>
              </a:r>
              <a:r>
                <a:rPr kumimoji="1" lang="en-US" altLang="zh-CN" dirty="0"/>
                <a:t>.</a:t>
              </a:r>
              <a:r>
                <a:rPr kumimoji="1" lang="zh-CN" altLang="en-US" dirty="0"/>
                <a:t> 如果没有</a:t>
              </a:r>
              <a:r>
                <a:rPr kumimoji="1" lang="en-US" altLang="zh-CN" dirty="0"/>
                <a:t>,</a:t>
              </a:r>
              <a:r>
                <a:rPr kumimoji="1" lang="zh-CN" altLang="en-US" dirty="0"/>
                <a:t> 那就在合适时机的时候做一个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F96423C-38A2-0290-011C-A33280F19A06}"/>
              </a:ext>
            </a:extLst>
          </p:cNvPr>
          <p:cNvSpPr txBox="1"/>
          <p:nvPr/>
        </p:nvSpPr>
        <p:spPr>
          <a:xfrm>
            <a:off x="2638174" y="433731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比如在上面搜索</a:t>
            </a:r>
            <a:r>
              <a:rPr kumimoji="1" lang="zh-CN" altLang="en-US" strike="sngStrike" dirty="0"/>
              <a:t>垃圾的</a:t>
            </a:r>
            <a:r>
              <a:rPr kumimoji="1" lang="zh-CN" altLang="en-US" dirty="0"/>
              <a:t>中国地质大学</a:t>
            </a:r>
          </a:p>
        </p:txBody>
      </p:sp>
      <p:sp>
        <p:nvSpPr>
          <p:cNvPr id="12" name="Cloud Callout 11">
            <a:extLst>
              <a:ext uri="{FF2B5EF4-FFF2-40B4-BE49-F238E27FC236}">
                <a16:creationId xmlns:a16="http://schemas.microsoft.com/office/drawing/2014/main" id="{CAC80ABA-88EC-A3E5-3E11-5557F2CBCD65}"/>
              </a:ext>
            </a:extLst>
          </p:cNvPr>
          <p:cNvSpPr/>
          <p:nvPr/>
        </p:nvSpPr>
        <p:spPr>
          <a:xfrm>
            <a:off x="5243332" y="4909961"/>
            <a:ext cx="2779345" cy="1062354"/>
          </a:xfrm>
          <a:prstGeom prst="cloudCallout">
            <a:avLst>
              <a:gd name="adj1" fmla="val -37515"/>
              <a:gd name="adj2" fmla="val -65637"/>
            </a:avLst>
          </a:prstGeom>
          <a:noFill/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对于计算机科学而言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国内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大学的质量都不是很好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其实很糟糕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在这时候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国外也不是什么稀罕事</a:t>
            </a:r>
          </a:p>
        </p:txBody>
      </p:sp>
    </p:spTree>
    <p:extLst>
      <p:ext uri="{BB962C8B-B14F-4D97-AF65-F5344CB8AC3E}">
        <p14:creationId xmlns:p14="http://schemas.microsoft.com/office/powerpoint/2010/main" val="267823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总有更加好的方法回应我们的诉求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7F281F-84E8-5414-E737-5DE5358E06E2}"/>
              </a:ext>
            </a:extLst>
          </p:cNvPr>
          <p:cNvSpPr txBox="1"/>
          <p:nvPr/>
        </p:nvSpPr>
        <p:spPr>
          <a:xfrm>
            <a:off x="2722449" y="1221350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linkClick r:id="rId2"/>
              </a:rPr>
              <a:t>大学生活质量指北 </a:t>
            </a:r>
            <a:r>
              <a:rPr lang="en-US" altLang="zh-CN" dirty="0">
                <a:hlinkClick r:id="rId2"/>
              </a:rPr>
              <a:t>(</a:t>
            </a:r>
            <a:r>
              <a:rPr lang="en-US" dirty="0">
                <a:hlinkClick r:id="rId2"/>
              </a:rPr>
              <a:t>colleges.chat)</a:t>
            </a:r>
            <a:endParaRPr kumimoji="1"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96423C-38A2-0290-011C-A33280F19A06}"/>
              </a:ext>
            </a:extLst>
          </p:cNvPr>
          <p:cNvSpPr txBox="1"/>
          <p:nvPr/>
        </p:nvSpPr>
        <p:spPr>
          <a:xfrm>
            <a:off x="2979256" y="177150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比如在上面搜索其他的学校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8944C-E753-78C5-F415-0756DFA85F2D}"/>
              </a:ext>
            </a:extLst>
          </p:cNvPr>
          <p:cNvSpPr txBox="1"/>
          <p:nvPr/>
        </p:nvSpPr>
        <p:spPr>
          <a:xfrm>
            <a:off x="726830" y="225083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你们想搜啥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555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总有更加好的方法回应我们的诉求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8944C-E753-78C5-F415-0756DFA85F2D}"/>
              </a:ext>
            </a:extLst>
          </p:cNvPr>
          <p:cNvSpPr txBox="1"/>
          <p:nvPr/>
        </p:nvSpPr>
        <p:spPr>
          <a:xfrm>
            <a:off x="726830" y="1160584"/>
            <a:ext cx="626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CN" dirty="0"/>
              <a:t>当然</a:t>
            </a:r>
            <a:r>
              <a:rPr kumimoji="1" lang="zh-CN" altLang="en-US" dirty="0"/>
              <a:t>也可以问问他们的同学 </a:t>
            </a:r>
            <a:r>
              <a:rPr kumimoji="1" lang="en-US" altLang="zh-CN" dirty="0"/>
              <a:t>@</a:t>
            </a:r>
            <a:r>
              <a:rPr lang="en-US" b="1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llunatico</a:t>
            </a:r>
            <a:r>
              <a:rPr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(NJU)</a:t>
            </a:r>
            <a:r>
              <a:rPr kumimoji="1" lang="zh-CN" alt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2FE8D7-2338-4072-798B-3A9E9F195202}"/>
              </a:ext>
            </a:extLst>
          </p:cNvPr>
          <p:cNvSpPr txBox="1"/>
          <p:nvPr/>
        </p:nvSpPr>
        <p:spPr>
          <a:xfrm>
            <a:off x="1803742" y="1664278"/>
            <a:ext cx="5536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我待的这个地方不令人满意，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每个角落都老旧得像一副吱呀作响的空马车骨架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（不是物理意义），荒唐得无可救药。</a:t>
            </a:r>
            <a:r>
              <a:rPr lang="zh-CN" altLang="en-US" b="0" i="0" dirty="0">
                <a:solidFill>
                  <a:schemeClr val="accent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但看到</a:t>
            </a:r>
            <a:r>
              <a:rPr lang="en-US" b="0" i="0" dirty="0" err="1">
                <a:solidFill>
                  <a:schemeClr val="accent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jyy</a:t>
            </a:r>
            <a:r>
              <a:rPr lang="zh-CN" altLang="en-US" b="0" i="0" dirty="0">
                <a:solidFill>
                  <a:schemeClr val="accent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</a:t>
            </a:r>
            <a:r>
              <a:rPr lang="en-US" b="0" i="0" dirty="0">
                <a:solidFill>
                  <a:schemeClr val="accent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OS，</a:t>
            </a:r>
            <a:r>
              <a:rPr lang="zh-CN" altLang="en-US" b="0" i="0" dirty="0">
                <a:solidFill>
                  <a:schemeClr val="accent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上了蚂蚁老师的编译原理，为真正的通识而设的</a:t>
            </a:r>
            <a:r>
              <a:rPr lang="en-US" b="0" i="0" dirty="0">
                <a:solidFill>
                  <a:schemeClr val="accent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DIY</a:t>
            </a:r>
            <a:r>
              <a:rPr lang="zh-CN" altLang="en-US" b="0" i="0" dirty="0">
                <a:solidFill>
                  <a:schemeClr val="accent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课，又让人觉得极其</a:t>
            </a:r>
            <a:r>
              <a:rPr lang="en-US" b="0" i="0" dirty="0">
                <a:solidFill>
                  <a:schemeClr val="accent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promising，</a:t>
            </a:r>
            <a:r>
              <a:rPr lang="zh-CN" altLang="en-US" b="0" i="0" dirty="0">
                <a:solidFill>
                  <a:schemeClr val="accent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非常割裂。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其实他们证明的是，改变不难，只要做的事是真的，现状就会好转，</a:t>
            </a:r>
            <a:r>
              <a:rPr 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vice versa </a:t>
            </a:r>
            <a:endParaRPr kumimoji="1" lang="zh-CN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6347BAE-FC46-1535-F76C-FD1A07066329}"/>
              </a:ext>
            </a:extLst>
          </p:cNvPr>
          <p:cNvGrpSpPr/>
          <p:nvPr/>
        </p:nvGrpSpPr>
        <p:grpSpPr>
          <a:xfrm>
            <a:off x="628650" y="3729842"/>
            <a:ext cx="7624099" cy="2065274"/>
            <a:chOff x="628650" y="2280213"/>
            <a:chExt cx="7624099" cy="206527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6E0B706-1F1B-36B2-BAAF-70C8ACBFF304}"/>
                </a:ext>
              </a:extLst>
            </p:cNvPr>
            <p:cNvSpPr/>
            <p:nvPr/>
          </p:nvSpPr>
          <p:spPr>
            <a:xfrm>
              <a:off x="628650" y="2592729"/>
              <a:ext cx="7624099" cy="1752758"/>
            </a:xfrm>
            <a:prstGeom prst="roundRect">
              <a:avLst/>
            </a:prstGeom>
            <a:solidFill>
              <a:schemeClr val="accent1">
                <a:alpha val="22261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6E37BE-6B8D-45A2-AFFF-6CB1114DAA67}"/>
                </a:ext>
              </a:extLst>
            </p:cNvPr>
            <p:cNvSpPr/>
            <p:nvPr/>
          </p:nvSpPr>
          <p:spPr>
            <a:xfrm>
              <a:off x="868100" y="2280213"/>
              <a:ext cx="1443218" cy="3125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CN" altLang="zh-CN" dirty="0"/>
                <a:t>Take</a:t>
              </a:r>
              <a:r>
                <a:rPr kumimoji="1" lang="en-US" altLang="zh-CN" dirty="0"/>
                <a:t>away</a:t>
              </a:r>
              <a:endParaRPr kumimoji="1" lang="zh-CN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DD80BC-DA9D-8F46-BF8F-ED4FAB82923E}"/>
                </a:ext>
              </a:extLst>
            </p:cNvPr>
            <p:cNvSpPr txBox="1"/>
            <p:nvPr/>
          </p:nvSpPr>
          <p:spPr>
            <a:xfrm>
              <a:off x="844951" y="2761005"/>
              <a:ext cx="6377651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0" i="0" dirty="0">
                  <a:effectLst/>
                  <a:latin typeface="Roboto" panose="020F0502020204030204" pitchFamily="34" charset="0"/>
                </a:rPr>
                <a:t>既然你选择在国内就读本科，那么不要对教学水平抱有任何期望。总体上来说，如果把视线放在三本到一本，那么分数越高，遇到优质教学的概率就越大；但如果把视野放到所有 </a:t>
              </a:r>
              <a:r>
                <a:rPr lang="en-US" altLang="zh-CN" b="0" i="0" dirty="0">
                  <a:effectLst/>
                  <a:latin typeface="Roboto" panose="020F0502020204030204" pitchFamily="34" charset="0"/>
                </a:rPr>
                <a:t>985 </a:t>
              </a:r>
              <a:r>
                <a:rPr lang="zh-CN" altLang="en-US" b="0" i="0" dirty="0">
                  <a:effectLst/>
                  <a:latin typeface="Roboto" panose="020F0502020204030204" pitchFamily="34" charset="0"/>
                </a:rPr>
                <a:t>这样的小范围里，那么教学质量具有高度随机性。你必须做好自学的准备。</a:t>
              </a:r>
              <a:endParaRPr kumimoji="1" lang="zh-CN" altLang="en-US" dirty="0"/>
            </a:p>
          </p:txBody>
        </p:sp>
      </p:grpSp>
      <p:sp>
        <p:nvSpPr>
          <p:cNvPr id="13" name="Cloud Callout 12">
            <a:extLst>
              <a:ext uri="{FF2B5EF4-FFF2-40B4-BE49-F238E27FC236}">
                <a16:creationId xmlns:a16="http://schemas.microsoft.com/office/drawing/2014/main" id="{4F7EF629-99C3-7F3F-10A6-17491FE0D528}"/>
              </a:ext>
            </a:extLst>
          </p:cNvPr>
          <p:cNvSpPr/>
          <p:nvPr/>
        </p:nvSpPr>
        <p:spPr>
          <a:xfrm>
            <a:off x="6232163" y="3463843"/>
            <a:ext cx="2779345" cy="494377"/>
          </a:xfrm>
          <a:prstGeom prst="cloudCallout">
            <a:avLst>
              <a:gd name="adj1" fmla="val -25283"/>
              <a:gd name="adj2" fmla="val 83754"/>
            </a:avLst>
          </a:prstGeom>
          <a:solidFill>
            <a:schemeClr val="bg1"/>
          </a:solidFill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当然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我们也可以找到一些办法把这个做好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后面会说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413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522</TotalTime>
  <Words>2629</Words>
  <Application>Microsoft Macintosh PowerPoint</Application>
  <PresentationFormat>On-screen Show (4:3)</PresentationFormat>
  <Paragraphs>291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Crimson</vt:lpstr>
      <vt:lpstr>MJXc-TeX-main-B</vt:lpstr>
      <vt:lpstr>PingFang SC</vt:lpstr>
      <vt:lpstr>STIXGeneral</vt:lpstr>
      <vt:lpstr>Arial</vt:lpstr>
      <vt:lpstr>Calibri</vt:lpstr>
      <vt:lpstr>Cambria Math</vt:lpstr>
      <vt:lpstr>Lato</vt:lpstr>
      <vt:lpstr>Roboto</vt:lpstr>
      <vt:lpstr>Source Serif Pro</vt:lpstr>
      <vt:lpstr>Times New Roman</vt:lpstr>
      <vt:lpstr>Office Theme</vt:lpstr>
      <vt:lpstr>PowerPoint Presentation</vt:lpstr>
      <vt:lpstr>PowerPoint Presentation</vt:lpstr>
      <vt:lpstr>大一寒假回到一中机房的情景</vt:lpstr>
      <vt:lpstr>大一寒假回到一中机房的情景</vt:lpstr>
      <vt:lpstr>大一寒假回到一中机房的情景</vt:lpstr>
      <vt:lpstr>一名同学的问题</vt:lpstr>
      <vt:lpstr>总有更加好的方法回应我们的诉求</vt:lpstr>
      <vt:lpstr>总有更加好的方法回应我们的诉求</vt:lpstr>
      <vt:lpstr>总有更加好的方法回应我们的诉求</vt:lpstr>
      <vt:lpstr>总有更加好的方法回应我们的诉求</vt:lpstr>
      <vt:lpstr>关于教学质量</vt:lpstr>
      <vt:lpstr>受教育是为了什么? </vt:lpstr>
      <vt:lpstr>受教育是为了什么? </vt:lpstr>
      <vt:lpstr>受教育是为了什么? </vt:lpstr>
      <vt:lpstr>受教育是为了什么? </vt:lpstr>
      <vt:lpstr>受教育是为了什么? </vt:lpstr>
      <vt:lpstr>受教育是为了什么? </vt:lpstr>
      <vt:lpstr>我们总有更现代的方法学习</vt:lpstr>
      <vt:lpstr>我们总有更现代的方法学习</vt:lpstr>
      <vt:lpstr>我们总有更现代的方法学习</vt:lpstr>
      <vt:lpstr>我们总有更现代的方法学习</vt:lpstr>
      <vt:lpstr>我们总有更现代的方法学习</vt:lpstr>
      <vt:lpstr>我们总有更现代的方法学习</vt:lpstr>
      <vt:lpstr>我们总有更现代的方法学习</vt:lpstr>
      <vt:lpstr>我们总有更现代的方法学习</vt:lpstr>
      <vt:lpstr>我们总有更现代的方法学习</vt:lpstr>
      <vt:lpstr>我们总有更现代的方法学习</vt:lpstr>
      <vt:lpstr>我们总有更现代的方法学习</vt:lpstr>
      <vt:lpstr>Wolfram Mathematica</vt:lpstr>
      <vt:lpstr>PowerPoint Presentation</vt:lpstr>
      <vt:lpstr>感觉无从下手?</vt:lpstr>
      <vt:lpstr>做一个映射</vt:lpstr>
      <vt:lpstr>我们有帮助与手册</vt:lpstr>
      <vt:lpstr>互联网</vt:lpstr>
      <vt:lpstr>互联网</vt:lpstr>
      <vt:lpstr>互联网</vt:lpstr>
      <vt:lpstr>我们来解释一下刚刚演示的高考题</vt:lpstr>
      <vt:lpstr>大学数学的小帮手</vt:lpstr>
      <vt:lpstr>同样的一些好工具</vt:lpstr>
      <vt:lpstr>一个好的网页(大一的第二学期)</vt:lpstr>
      <vt:lpstr>最后…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张 桄玮</dc:creator>
  <cp:lastModifiedBy>张 桄玮</cp:lastModifiedBy>
  <cp:revision>32</cp:revision>
  <dcterms:created xsi:type="dcterms:W3CDTF">2023-05-28T12:52:33Z</dcterms:created>
  <dcterms:modified xsi:type="dcterms:W3CDTF">2023-06-07T01:25:09Z</dcterms:modified>
</cp:coreProperties>
</file>